
<file path=[Content_Types].xml><?xml version="1.0" encoding="utf-8"?>
<Types xmlns="http://schemas.openxmlformats.org/package/2006/content-types">
  <Override PartName="/ppt/diagrams/colors22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ata35.xml" ContentType="application/vnd.openxmlformats-officedocument.drawingml.diagramData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diagrams/quickStyle39.xml" ContentType="application/vnd.openxmlformats-officedocument.drawingml.diagramStyl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Override PartName="/ppt/diagrams/data60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layout39.xml" ContentType="application/vnd.openxmlformats-officedocument.drawingml.diagramLayout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colors49.xml" ContentType="application/vnd.openxmlformats-officedocument.drawingml.diagramColors+xml"/>
  <Override PartName="/ppt/diagrams/quickStyle53.xml" ContentType="application/vnd.openxmlformats-officedocument.drawingml.diagramStyle+xml"/>
  <Override PartName="/ppt/diagrams/quickStyle31.xml" ContentType="application/vnd.openxmlformats-officedocument.drawingml.diagramStyle+xml"/>
  <Override PartName="/ppt/diagrams/colors38.xml" ContentType="application/vnd.openxmlformats-officedocument.drawingml.diagramColors+xml"/>
  <Override PartName="/ppt/diagrams/quickStyle42.xml" ContentType="application/vnd.openxmlformats-officedocument.drawingml.diagramStyle+xml"/>
  <Override PartName="/ppt/diagrams/layout5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diagrams/quickStyle20.xml" ContentType="application/vnd.openxmlformats-officedocument.drawingml.diagramStyle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diagrams/layout42.xml" ContentType="application/vnd.openxmlformats-officedocument.drawingml.diagramLayout+xml"/>
  <Override PartName="/ppt/charts/chart3.xml" ContentType="application/vnd.openxmlformats-officedocument.drawingml.chart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diagrams/colors52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layout20.xml" ContentType="application/vnd.openxmlformats-officedocument.drawingml.diagramLayout+xml"/>
  <Override PartName="/ppt/diagrams/colors41.xml" ContentType="application/vnd.openxmlformats-officedocument.drawingml.diagramColors+xml"/>
  <Override PartName="/ppt/diagrams/data54.xml" ContentType="application/vnd.openxmlformats-officedocument.drawingml.diagramData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diagrams/data43.xml" ContentType="application/vnd.openxmlformats-officedocument.drawingml.diagramData+xml"/>
  <Override PartName="/ppt/diagrams/quickStyle58.xml" ContentType="application/vnd.openxmlformats-officedocument.drawingml.diagramStyle+xml"/>
  <Override PartName="/ppt/slides/slide33.xml" ContentType="application/vnd.openxmlformats-officedocument.presentationml.slide+xml"/>
  <Default Extension="emf" ContentType="image/x-emf"/>
  <Override PartName="/ppt/diagrams/data21.xml" ContentType="application/vnd.openxmlformats-officedocument.drawingml.diagramData+xml"/>
  <Override PartName="/ppt/diagrams/quickStyle47.xml" ContentType="application/vnd.openxmlformats-officedocument.drawingml.diagramStyl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36.xml" ContentType="application/vnd.openxmlformats-officedocument.drawingml.diagramStyle+xml"/>
  <Override PartName="/ppt/diagrams/layout58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quickStyle25.xml" ContentType="application/vnd.openxmlformats-officedocument.drawingml.diagramStyle+xml"/>
  <Override PartName="/ppt/diagrams/layout36.xml" ContentType="application/vnd.openxmlformats-officedocument.drawingml.diagramLayout+xml"/>
  <Override PartName="/ppt/diagrams/layout47.xml" ContentType="application/vnd.openxmlformats-officedocument.drawingml.diagramLayout+xml"/>
  <Override PartName="/ppt/diagrams/quickStyle61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5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7.xml" ContentType="application/vnd.openxmlformats-officedocument.drawingml.diagramColors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diagrams/colors35.xml" ContentType="application/vnd.openxmlformats-officedocument.drawingml.diagramColors+xml"/>
  <Override PartName="/ppt/diagrams/colors46.xml" ContentType="application/vnd.openxmlformats-officedocument.drawingml.diagramColors+xml"/>
  <Override PartName="/ppt/diagrams/data48.xml" ContentType="application/vnd.openxmlformats-officedocument.drawingml.diagramData+xml"/>
  <Override PartName="/ppt/diagrams/data59.xml" ContentType="application/vnd.openxmlformats-officedocument.drawingml.diagramData+xml"/>
  <Override PartName="/ppt/diagrams/layout61.xml" ContentType="application/vnd.openxmlformats-officedocument.drawingml.diagramLayout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ppt/diagrams/layout50.xml" ContentType="application/vnd.openxmlformats-officedocument.drawingml.diagramLayout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diagrams/colors60.xml" ContentType="application/vnd.openxmlformats-officedocument.drawingml.diagramColor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data51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quickStyle19.xml" ContentType="application/vnd.openxmlformats-officedocument.drawingml.diagramStyle+xml"/>
  <Override PartName="/ppt/diagrams/data40.xml" ContentType="application/vnd.openxmlformats-officedocument.drawingml.diagramData+xml"/>
  <Override PartName="/ppt/diagrams/quickStyle55.xml" ContentType="application/vnd.openxmlformats-officedocument.drawingml.diagramStyle+xml"/>
  <Override PartName="/ppt/slides/slide30.xml" ContentType="application/vnd.openxmlformats-officedocument.presentationml.slid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quickStyle44.xml" ContentType="application/vnd.openxmlformats-officedocument.drawingml.diagramStyle+xml"/>
  <Override PartName="/ppt/diagrams/layout5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quickStyle22.xml" ContentType="application/vnd.openxmlformats-officedocument.drawingml.diagramStyle+xml"/>
  <Override PartName="/ppt/diagrams/colors29.xml" ContentType="application/vnd.openxmlformats-officedocument.drawingml.diagramColors+xml"/>
  <Override PartName="/ppt/diagrams/layout44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diagrams/data49.xml" ContentType="application/vnd.openxmlformats-officedocument.drawingml.diagramData+xml"/>
  <Override PartName="/ppt/diagrams/layout51.xml" ContentType="application/vnd.openxmlformats-officedocument.drawingml.diagramLayout+xml"/>
  <Override PartName="/ppt/diagrams/colors54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charts/chart1.xml" ContentType="application/vnd.openxmlformats-officedocument.drawingml.chart+xml"/>
  <Default Extension="sldx" ContentType="application/vnd.openxmlformats-officedocument.presentationml.slide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  <Override PartName="/ppt/diagrams/colors43.xml" ContentType="application/vnd.openxmlformats-officedocument.drawingml.diagramColors+xml"/>
  <Override PartName="/ppt/diagrams/data56.xml" ContentType="application/vnd.openxmlformats-officedocument.drawingml.diagramData+xml"/>
  <Override PartName="/ppt/diagrams/colors61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notesSlides/notesSlide1.xml" ContentType="application/vnd.openxmlformats-officedocument.presentationml.notesSlide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diagrams/data45.xml" ContentType="application/vnd.openxmlformats-officedocument.drawingml.diagramData+xml"/>
  <Override PartName="/ppt/diagrams/colors50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diagrams/quickStyle49.xml" ContentType="application/vnd.openxmlformats-officedocument.drawingml.diagramStyle+xml"/>
  <Override PartName="/ppt/diagrams/data52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ata30.xml" ContentType="application/vnd.openxmlformats-officedocument.drawingml.diagramData+xml"/>
  <Override PartName="/ppt/diagrams/quickStyle38.xml" ContentType="application/vnd.openxmlformats-officedocument.drawingml.diagramStyle+xml"/>
  <Override PartName="/ppt/diagrams/data41.xml" ContentType="application/vnd.openxmlformats-officedocument.drawingml.diagramData+xml"/>
  <Override PartName="/ppt/diagrams/quickStyle56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27.xml" ContentType="application/vnd.openxmlformats-officedocument.drawingml.diagramStyle+xml"/>
  <Override PartName="/ppt/diagrams/layout38.xml" ContentType="application/vnd.openxmlformats-officedocument.drawingml.diagramLayout+xml"/>
  <Override PartName="/ppt/diagrams/quickStyle45.xml" ContentType="application/vnd.openxmlformats-officedocument.drawingml.diagramStyle+xml"/>
  <Override PartName="/ppt/diagrams/layout49.xml" ContentType="application/vnd.openxmlformats-officedocument.drawingml.diagramLayout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quickStyle34.xml" ContentType="application/vnd.openxmlformats-officedocument.drawingml.diagramStyle+xml"/>
  <Override PartName="/ppt/diagrams/quickStyle52.xml" ContentType="application/vnd.openxmlformats-officedocument.drawingml.diagramStyle+xml"/>
  <Override PartName="/ppt/diagrams/layout56.xml" ContentType="application/vnd.openxmlformats-officedocument.drawingml.diagramLayout+xml"/>
  <Override PartName="/ppt/diagrams/colors59.xml" ContentType="application/vnd.openxmlformats-officedocument.drawingml.diagramColors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34.xml" ContentType="application/vnd.openxmlformats-officedocument.drawingml.diagramLayout+xml"/>
  <Override PartName="/ppt/diagrams/colors37.xml" ContentType="application/vnd.openxmlformats-officedocument.drawingml.diagramColors+xml"/>
  <Override PartName="/ppt/diagrams/quickStyle41.xml" ContentType="application/vnd.openxmlformats-officedocument.drawingml.diagramStyle+xml"/>
  <Override PartName="/ppt/diagrams/layout45.xml" ContentType="application/vnd.openxmlformats-officedocument.drawingml.diagramLayout+xml"/>
  <Override PartName="/ppt/diagrams/colors48.xml" ContentType="application/vnd.openxmlformats-officedocument.drawingml.diagramColors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ata39.xml" ContentType="application/vnd.openxmlformats-officedocument.drawingml.diagramData+xml"/>
  <Override PartName="/ppt/diagrams/layout41.xml" ContentType="application/vnd.openxmlformats-officedocument.drawingml.diagramLayout+xml"/>
  <Override PartName="/ppt/diagrams/layout52.xml" ContentType="application/vnd.openxmlformats-officedocument.drawingml.diagramLayout+xml"/>
  <Override PartName="/ppt/diagrams/colors55.xml" ContentType="application/vnd.openxmlformats-officedocument.drawingml.diagramColors+xml"/>
  <Override PartName="/ppt/diagrams/data57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33.xml" ContentType="application/vnd.openxmlformats-officedocument.drawingml.diagramColors+xml"/>
  <Override PartName="/ppt/diagrams/colors44.xml" ContentType="application/vnd.openxmlformats-officedocument.drawingml.diagramColors+xml"/>
  <Override PartName="/ppt/diagrams/data46.xml" ContentType="application/vnd.openxmlformats-officedocument.drawingml.diagramData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colors51.xml" ContentType="application/vnd.openxmlformats-officedocument.drawingml.diagramColors+xml"/>
  <Override PartName="/ppt/diagrams/data53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40.xml" ContentType="application/vnd.openxmlformats-officedocument.drawingml.diagramColors+xml"/>
  <Override PartName="/ppt/diagrams/data42.xml" ContentType="application/vnd.openxmlformats-officedocument.drawingml.diagramData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diagrams/quickStyle57.xml" ContentType="application/vnd.openxmlformats-officedocument.drawingml.diagramStyle+xml"/>
  <Override PartName="/ppt/slides/slide32.xml" ContentType="application/vnd.openxmlformats-officedocument.presentationml.slide+xml"/>
  <Default Extension="docx" ContentType="application/vnd.openxmlformats-officedocument.wordprocessingml.document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diagrams/quickStyle46.xml" ContentType="application/vnd.openxmlformats-officedocument.drawingml.diagramStyle+xml"/>
  <Override PartName="/ppt/diagrams/layout57.xml" ContentType="application/vnd.openxmlformats-officedocument.drawingml.diagram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layout46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35.xml" ContentType="application/vnd.openxmlformats-officedocument.drawingml.diagramLayout+xml"/>
  <Override PartName="/ppt/diagrams/colors56.xml" ContentType="application/vnd.openxmlformats-officedocument.drawingml.diagramColors+xml"/>
  <Override PartName="/ppt/diagrams/quickStyle60.xml" ContentType="application/vnd.openxmlformats-officedocument.drawingml.diagramStyle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colors45.xml" ContentType="application/vnd.openxmlformats-officedocument.drawingml.diagramColors+xml"/>
  <Override PartName="/ppt/diagrams/data58.xml" ContentType="application/vnd.openxmlformats-officedocument.drawingml.diagramData+xml"/>
  <Override PartName="/ppt/diagrams/layout60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diagrams/data47.xml" ContentType="application/vnd.openxmlformats-officedocument.drawingml.diagramData+xml"/>
  <Default Extension="bin" ContentType="application/vnd.openxmlformats-officedocument.oleObject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diagrams/data61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29.xml" ContentType="application/vnd.openxmlformats-officedocument.drawingml.diagramStyle+xml"/>
  <Override PartName="/ppt/diagrams/data50.xml" ContentType="application/vnd.openxmlformats-officedocument.drawingml.diagramData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diagrams/quickStyle54.xml" ContentType="application/vnd.openxmlformats-officedocument.drawingml.diagramStyle+xml"/>
  <Override PartName="/ppt/diagrams/layout18.xml" ContentType="application/vnd.openxmlformats-officedocument.drawingml.diagramLayout+xml"/>
  <Override PartName="/ppt/diagrams/quickStyle43.xml" ContentType="application/vnd.openxmlformats-officedocument.drawingml.diagramStyle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colors39.xml" ContentType="application/vnd.openxmlformats-officedocument.drawingml.diagramColors+xml"/>
  <Override PartName="/ppt/diagrams/layout54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32.xml" ContentType="application/vnd.openxmlformats-officedocument.drawingml.diagramLayout+xml"/>
  <Override PartName="/ppt/diagrams/layout43.xml" ContentType="application/vnd.openxmlformats-officedocument.drawingml.diagramLayout+xml"/>
  <Override PartName="/ppt/charts/chart4.xml" ContentType="application/vnd.openxmlformats-officedocument.drawingml.chart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53.xml" ContentType="application/vnd.openxmlformats-officedocument.drawingml.diagramColors+xml"/>
  <Override PartName="/ppt/diagrams/data55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diagrams/colors42.xml" ContentType="application/vnd.openxmlformats-officedocument.drawingml.diagramColors+xml"/>
  <Override PartName="/ppt/diagrams/data44.xml" ContentType="application/vnd.openxmlformats-officedocument.drawingml.diagramData+xml"/>
  <Override PartName="/ppt/slideMasters/slideMaster1.xml" ContentType="application/vnd.openxmlformats-officedocument.presentationml.slideMaster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diagrams/quickStyle59.xml" ContentType="application/vnd.openxmlformats-officedocument.drawingml.diagramStyl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Override PartName="/ppt/diagrams/quickStyle37.xml" ContentType="application/vnd.openxmlformats-officedocument.drawingml.diagramStyle+xml"/>
  <Override PartName="/ppt/diagrams/quickStyle48.xml" ContentType="application/vnd.openxmlformats-officedocument.drawingml.diagramStyle+xml"/>
  <Override PartName="/ppt/diagrams/layout59.xml" ContentType="application/vnd.openxmlformats-officedocument.drawingml.diagramLayout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layout48.xml" ContentType="application/vnd.openxmlformats-officedocument.drawingml.diagram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37.xml" ContentType="application/vnd.openxmlformats-officedocument.drawingml.diagramLayout+xml"/>
  <Override PartName="/ppt/diagrams/colors58.xml" ContentType="application/vnd.openxmlformats-officedocument.drawingml.diagramColors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diagrams/colors47.xml" ContentType="application/vnd.openxmlformats-officedocument.drawingml.diagramColors+xml"/>
  <Override PartName="/ppt/diagrams/quickStyle5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1"/>
  </p:notesMasterIdLst>
  <p:sldIdLst>
    <p:sldId id="256" r:id="rId2"/>
    <p:sldId id="259" r:id="rId3"/>
    <p:sldId id="260" r:id="rId4"/>
    <p:sldId id="306" r:id="rId5"/>
    <p:sldId id="294" r:id="rId6"/>
    <p:sldId id="293" r:id="rId7"/>
    <p:sldId id="261" r:id="rId8"/>
    <p:sldId id="282" r:id="rId9"/>
    <p:sldId id="283" r:id="rId10"/>
    <p:sldId id="307" r:id="rId11"/>
    <p:sldId id="308" r:id="rId12"/>
    <p:sldId id="309" r:id="rId13"/>
    <p:sldId id="310" r:id="rId14"/>
    <p:sldId id="304" r:id="rId15"/>
    <p:sldId id="305" r:id="rId16"/>
    <p:sldId id="278" r:id="rId17"/>
    <p:sldId id="276" r:id="rId18"/>
    <p:sldId id="264" r:id="rId19"/>
    <p:sldId id="292" r:id="rId20"/>
    <p:sldId id="268" r:id="rId21"/>
    <p:sldId id="299" r:id="rId22"/>
    <p:sldId id="289" r:id="rId23"/>
    <p:sldId id="288" r:id="rId24"/>
    <p:sldId id="290" r:id="rId25"/>
    <p:sldId id="291" r:id="rId26"/>
    <p:sldId id="311" r:id="rId27"/>
    <p:sldId id="314" r:id="rId28"/>
    <p:sldId id="312" r:id="rId29"/>
    <p:sldId id="313" r:id="rId30"/>
    <p:sldId id="281" r:id="rId31"/>
    <p:sldId id="286" r:id="rId32"/>
    <p:sldId id="269" r:id="rId33"/>
    <p:sldId id="287" r:id="rId34"/>
    <p:sldId id="296" r:id="rId35"/>
    <p:sldId id="297" r:id="rId36"/>
    <p:sldId id="300" r:id="rId37"/>
    <p:sldId id="301" r:id="rId38"/>
    <p:sldId id="302" r:id="rId39"/>
    <p:sldId id="27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99F7"/>
    <a:srgbClr val="C4AAE6"/>
    <a:srgbClr val="BEBFD2"/>
    <a:srgbClr val="9899C0"/>
    <a:srgbClr val="0033CC"/>
    <a:srgbClr val="FF33CC"/>
    <a:srgbClr val="EA3475"/>
    <a:srgbClr val="FF6600"/>
    <a:srgbClr val="645E5C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3" autoAdjust="0"/>
    <p:restoredTop sz="87627" autoAdjust="0"/>
  </p:normalViewPr>
  <p:slideViewPr>
    <p:cSldViewPr>
      <p:cViewPr>
        <p:scale>
          <a:sx n="100" d="100"/>
          <a:sy n="100" d="100"/>
        </p:scale>
        <p:origin x="-810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6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KM\Desktop\3RD%20yr%20Test%20Marks,%202016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KM\Desktop\3RD%20yr%20Test%20Marks,%202016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KM\Desktop\3RD%20yr%20Test%20Marks,%202016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8"/>
  <c:chart>
    <c:title>
      <c:tx>
        <c:rich>
          <a:bodyPr/>
          <a:lstStyle/>
          <a:p>
            <a:pPr marL="457200" marR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 lang="en-US"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rgbClr val="0000FF"/>
                </a:solidFill>
              </a:rPr>
              <a:t>Students-Teacher Ratio :</a:t>
            </a:r>
          </a:p>
          <a:p>
            <a:pPr marL="457200" marR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 lang="en-US"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rgbClr val="0000FF"/>
                </a:solidFill>
              </a:rPr>
              <a:t>2014-15(</a:t>
            </a:r>
            <a:r>
              <a:rPr lang="en-US" dirty="0" err="1" smtClean="0">
                <a:solidFill>
                  <a:srgbClr val="0000FF"/>
                </a:solidFill>
              </a:rPr>
              <a:t>Hons</a:t>
            </a:r>
            <a:r>
              <a:rPr lang="en-US" dirty="0" smtClean="0">
                <a:solidFill>
                  <a:srgbClr val="0000FF"/>
                </a:solidFill>
              </a:rPr>
              <a:t>. Course ) 8:1</a:t>
            </a:r>
          </a:p>
          <a:p>
            <a:pPr marL="457200" marR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 lang="en-US"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 smtClean="0"/>
              <a:t>1. 2015-16(</a:t>
            </a:r>
            <a:r>
              <a:rPr lang="en-US" sz="1800" b="1" i="0" baseline="0" dirty="0" err="1" smtClean="0"/>
              <a:t>Hons</a:t>
            </a:r>
            <a:r>
              <a:rPr lang="en-US" sz="1800" b="1" i="0" baseline="0" dirty="0" smtClean="0"/>
              <a:t>. Course ) 11:1</a:t>
            </a:r>
            <a:endParaRPr lang="en-US" dirty="0" smtClean="0"/>
          </a:p>
          <a:p>
            <a:pPr marL="457200" marR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 lang="en-US"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n-US" dirty="0" smtClean="0">
              <a:solidFill>
                <a:srgbClr val="0000FF"/>
              </a:solidFill>
            </a:endParaRPr>
          </a:p>
          <a:p>
            <a:pPr marL="457200" marR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 lang="en-US"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n-US" dirty="0">
              <a:solidFill>
                <a:srgbClr val="0000FF"/>
              </a:solidFill>
            </a:endParaRPr>
          </a:p>
        </c:rich>
      </c:tx>
      <c:layout>
        <c:manualLayout>
          <c:xMode val="edge"/>
          <c:yMode val="edge"/>
          <c:x val="9.0379402201590506E-2"/>
          <c:y val="2.500000000000004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.90029166666666671"/>
          <c:w val="0.52985074626865669"/>
          <c:h val="9.9708333333333773E-2"/>
        </c:manualLayout>
      </c:layout>
      <c:pie3DChart>
        <c:varyColors val="1"/>
        <c:dLbls>
          <c:showPercent val="1"/>
        </c:dLbls>
      </c:pie3DChart>
      <c:spPr>
        <a:noFill/>
        <a:ln w="25400">
          <a:noFill/>
        </a:ln>
      </c:spPr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Trendline of Enrolled-Students in Economics Hons. 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7.8126783065160382E-2"/>
          <c:y val="0.12076487640537491"/>
          <c:w val="0.90882973867397265"/>
          <c:h val="0.7421144278606967"/>
        </c:manualLayout>
      </c:layout>
      <c:lineChart>
        <c:grouping val="standard"/>
        <c:ser>
          <c:idx val="0"/>
          <c:order val="0"/>
          <c:tx>
            <c:strRef>
              <c:f>Sheet2!$E$13</c:f>
              <c:strCache>
                <c:ptCount val="1"/>
                <c:pt idx="0">
                  <c:v>Total</c:v>
                </c:pt>
              </c:strCache>
            </c:strRef>
          </c:tx>
          <c:marker>
            <c:spPr>
              <a:solidFill>
                <a:srgbClr val="FFC000"/>
              </a:solidFill>
            </c:spPr>
          </c:marker>
          <c:dLbls>
            <c:showVal val="1"/>
          </c:dLbls>
          <c:cat>
            <c:strRef>
              <c:f>Sheet2!$D$14:$D$19</c:f>
              <c:strCache>
                <c:ptCount val="6"/>
                <c:pt idx="0">
                  <c:v>2011-12</c:v>
                </c:pt>
                <c:pt idx="1">
                  <c:v>2012-13</c:v>
                </c:pt>
                <c:pt idx="2">
                  <c:v>2013-14</c:v>
                </c:pt>
                <c:pt idx="3">
                  <c:v>2014-15</c:v>
                </c:pt>
                <c:pt idx="4">
                  <c:v>2015-16</c:v>
                </c:pt>
                <c:pt idx="5">
                  <c:v>2016-17</c:v>
                </c:pt>
              </c:strCache>
            </c:strRef>
          </c:cat>
          <c:val>
            <c:numRef>
              <c:f>Sheet2!$E$14:$E$19</c:f>
              <c:numCache>
                <c:formatCode>General</c:formatCode>
                <c:ptCount val="6"/>
                <c:pt idx="0">
                  <c:v>9</c:v>
                </c:pt>
                <c:pt idx="1">
                  <c:v>14</c:v>
                </c:pt>
                <c:pt idx="2">
                  <c:v>12</c:v>
                </c:pt>
                <c:pt idx="3">
                  <c:v>12</c:v>
                </c:pt>
                <c:pt idx="4">
                  <c:v>19</c:v>
                </c:pt>
                <c:pt idx="5">
                  <c:v>27</c:v>
                </c:pt>
              </c:numCache>
            </c:numRef>
          </c:val>
        </c:ser>
        <c:marker val="1"/>
        <c:axId val="64022016"/>
        <c:axId val="64023552"/>
      </c:lineChart>
      <c:catAx>
        <c:axId val="64022016"/>
        <c:scaling>
          <c:orientation val="minMax"/>
        </c:scaling>
        <c:axPos val="b"/>
        <c:tickLblPos val="nextTo"/>
        <c:crossAx val="64023552"/>
        <c:crosses val="autoZero"/>
        <c:auto val="1"/>
        <c:lblAlgn val="ctr"/>
        <c:lblOffset val="100"/>
      </c:catAx>
      <c:valAx>
        <c:axId val="64023552"/>
        <c:scaling>
          <c:orientation val="minMax"/>
        </c:scaling>
        <c:axPos val="l"/>
        <c:majorGridlines/>
        <c:numFmt formatCode="General" sourceLinked="1"/>
        <c:tickLblPos val="nextTo"/>
        <c:crossAx val="64022016"/>
        <c:crosses val="autoZero"/>
        <c:crossBetween val="between"/>
      </c:valAx>
      <c:spPr>
        <a:solidFill>
          <a:schemeClr val="bg2"/>
        </a:solidFill>
      </c:spPr>
    </c:plotArea>
    <c:plotVisOnly val="1"/>
  </c:chart>
  <c:txPr>
    <a:bodyPr/>
    <a:lstStyle/>
    <a:p>
      <a:pPr>
        <a:defRPr sz="20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 algn="l">
              <a:defRPr/>
            </a:pPr>
            <a:r>
              <a:rPr lang="en-US" dirty="0"/>
              <a:t>Comparison of </a:t>
            </a:r>
            <a:r>
              <a:rPr lang="en-US" dirty="0" smtClean="0"/>
              <a:t>trend line of Enrolled Students  </a:t>
            </a:r>
            <a:r>
              <a:rPr lang="en-US" baseline="0" dirty="0" smtClean="0"/>
              <a:t> </a:t>
            </a:r>
          </a:p>
          <a:p>
            <a:pPr algn="l">
              <a:defRPr/>
            </a:pPr>
            <a:r>
              <a:rPr lang="en-US" dirty="0" smtClean="0"/>
              <a:t>of </a:t>
            </a:r>
            <a:r>
              <a:rPr lang="en-US" dirty="0"/>
              <a:t>Male and Female</a:t>
            </a:r>
          </a:p>
        </c:rich>
      </c:tx>
      <c:layout>
        <c:manualLayout>
          <c:xMode val="edge"/>
          <c:yMode val="edge"/>
          <c:x val="0.24360632183908046"/>
          <c:y val="2.7777718663545524E-2"/>
        </c:manualLayout>
      </c:layout>
    </c:title>
    <c:plotArea>
      <c:layout/>
      <c:lineChart>
        <c:grouping val="standard"/>
        <c:ser>
          <c:idx val="0"/>
          <c:order val="0"/>
          <c:tx>
            <c:strRef>
              <c:f>Sheet2!$E$20</c:f>
              <c:strCache>
                <c:ptCount val="1"/>
                <c:pt idx="0">
                  <c:v>Male</c:v>
                </c:pt>
              </c:strCache>
            </c:strRef>
          </c:tx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Lbl>
              <c:idx val="3"/>
              <c:layout/>
              <c:showVal val="1"/>
            </c:dLbl>
            <c:dLbl>
              <c:idx val="4"/>
              <c:layout/>
              <c:showVal val="1"/>
            </c:dLbl>
            <c:dLbl>
              <c:idx val="5"/>
              <c:layout/>
              <c:showVal val="1"/>
            </c:dLbl>
            <c:delete val="1"/>
          </c:dLbls>
          <c:cat>
            <c:strRef>
              <c:f>Sheet2!$D$21:$D$26</c:f>
              <c:strCache>
                <c:ptCount val="6"/>
                <c:pt idx="0">
                  <c:v>2011-12</c:v>
                </c:pt>
                <c:pt idx="1">
                  <c:v>2012-13</c:v>
                </c:pt>
                <c:pt idx="2">
                  <c:v>2013-14</c:v>
                </c:pt>
                <c:pt idx="3">
                  <c:v>2014-15</c:v>
                </c:pt>
                <c:pt idx="4">
                  <c:v>2015-16</c:v>
                </c:pt>
                <c:pt idx="5">
                  <c:v>2016-17</c:v>
                </c:pt>
              </c:strCache>
            </c:strRef>
          </c:cat>
          <c:val>
            <c:numRef>
              <c:f>Sheet2!$E$21:$E$26</c:f>
              <c:numCache>
                <c:formatCode>General</c:formatCode>
                <c:ptCount val="6"/>
                <c:pt idx="0">
                  <c:v>8</c:v>
                </c:pt>
                <c:pt idx="1">
                  <c:v>12</c:v>
                </c:pt>
                <c:pt idx="2">
                  <c:v>7</c:v>
                </c:pt>
                <c:pt idx="3">
                  <c:v>10</c:v>
                </c:pt>
                <c:pt idx="4">
                  <c:v>10</c:v>
                </c:pt>
                <c:pt idx="5">
                  <c:v>16</c:v>
                </c:pt>
              </c:numCache>
            </c:numRef>
          </c:val>
        </c:ser>
        <c:ser>
          <c:idx val="1"/>
          <c:order val="1"/>
          <c:tx>
            <c:strRef>
              <c:f>Sheet2!$F$20</c:f>
              <c:strCache>
                <c:ptCount val="1"/>
                <c:pt idx="0">
                  <c:v>Female</c:v>
                </c:pt>
              </c:strCache>
            </c:strRef>
          </c:tx>
          <c:dLbls>
            <c:showVal val="1"/>
          </c:dLbls>
          <c:cat>
            <c:strRef>
              <c:f>Sheet2!$D$21:$D$26</c:f>
              <c:strCache>
                <c:ptCount val="6"/>
                <c:pt idx="0">
                  <c:v>2011-12</c:v>
                </c:pt>
                <c:pt idx="1">
                  <c:v>2012-13</c:v>
                </c:pt>
                <c:pt idx="2">
                  <c:v>2013-14</c:v>
                </c:pt>
                <c:pt idx="3">
                  <c:v>2014-15</c:v>
                </c:pt>
                <c:pt idx="4">
                  <c:v>2015-16</c:v>
                </c:pt>
                <c:pt idx="5">
                  <c:v>2016-17</c:v>
                </c:pt>
              </c:strCache>
            </c:strRef>
          </c:cat>
          <c:val>
            <c:numRef>
              <c:f>Sheet2!$F$21:$F$26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2</c:v>
                </c:pt>
                <c:pt idx="4">
                  <c:v>9</c:v>
                </c:pt>
                <c:pt idx="5">
                  <c:v>11</c:v>
                </c:pt>
              </c:numCache>
            </c:numRef>
          </c:val>
        </c:ser>
        <c:marker val="1"/>
        <c:axId val="81777024"/>
        <c:axId val="81778560"/>
      </c:lineChart>
      <c:catAx>
        <c:axId val="81777024"/>
        <c:scaling>
          <c:orientation val="minMax"/>
        </c:scaling>
        <c:axPos val="b"/>
        <c:majorTickMark val="none"/>
        <c:tickLblPos val="nextTo"/>
        <c:crossAx val="81778560"/>
        <c:crosses val="autoZero"/>
        <c:auto val="1"/>
        <c:lblAlgn val="ctr"/>
        <c:lblOffset val="100"/>
      </c:catAx>
      <c:valAx>
        <c:axId val="8177856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spPr>
          <a:ln w="9525">
            <a:noFill/>
          </a:ln>
        </c:spPr>
        <c:crossAx val="81777024"/>
        <c:crosses val="autoZero"/>
        <c:crossBetween val="between"/>
      </c:valAx>
      <c:spPr>
        <a:solidFill>
          <a:schemeClr val="accent3">
            <a:lumMod val="20000"/>
            <a:lumOff val="80000"/>
          </a:schemeClr>
        </a:solidFill>
      </c:spPr>
    </c:plotArea>
    <c:legend>
      <c:legendPos val="b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SUCCES</a:t>
            </a:r>
            <a:r>
              <a:rPr lang="en-US" baseline="0" dirty="0" smtClean="0"/>
              <a:t>S</a:t>
            </a:r>
            <a:r>
              <a:rPr lang="en-US" dirty="0" smtClean="0"/>
              <a:t> </a:t>
            </a:r>
            <a:r>
              <a:rPr lang="en-US" dirty="0" smtClean="0"/>
              <a:t>RATE IN ECONOMICS HONOURS  </a:t>
            </a:r>
            <a:endParaRPr lang="en-US" dirty="0"/>
          </a:p>
        </c:rich>
      </c:tx>
      <c:layout/>
    </c:title>
    <c:plotArea>
      <c:layout/>
      <c:lineChart>
        <c:grouping val="standard"/>
        <c:ser>
          <c:idx val="0"/>
          <c:order val="0"/>
          <c:dLbls>
            <c:showVal val="1"/>
          </c:dLbls>
          <c:cat>
            <c:strRef>
              <c:f>Sheet2!$D$28:$D$32</c:f>
              <c:strCache>
                <c:ptCount val="5"/>
                <c:pt idx="0">
                  <c:v>2011-12</c:v>
                </c:pt>
                <c:pt idx="1">
                  <c:v>2012-13</c:v>
                </c:pt>
                <c:pt idx="2">
                  <c:v>2013-14</c:v>
                </c:pt>
                <c:pt idx="3">
                  <c:v>2014-15</c:v>
                </c:pt>
                <c:pt idx="4">
                  <c:v>2015-16</c:v>
                </c:pt>
              </c:strCache>
            </c:strRef>
          </c:cat>
          <c:val>
            <c:numRef>
              <c:f>Sheet2!$E$28:$E$32</c:f>
              <c:numCache>
                <c:formatCode>0%</c:formatCode>
                <c:ptCount val="5"/>
                <c:pt idx="0">
                  <c:v>0.75000000000000144</c:v>
                </c:pt>
                <c:pt idx="1">
                  <c:v>0.75000000000000144</c:v>
                </c:pt>
                <c:pt idx="2">
                  <c:v>0.25</c:v>
                </c:pt>
                <c:pt idx="3">
                  <c:v>0.5</c:v>
                </c:pt>
                <c:pt idx="4">
                  <c:v>1</c:v>
                </c:pt>
              </c:numCache>
            </c:numRef>
          </c:val>
        </c:ser>
        <c:marker val="1"/>
        <c:axId val="81793024"/>
        <c:axId val="81794560"/>
      </c:lineChart>
      <c:catAx>
        <c:axId val="81793024"/>
        <c:scaling>
          <c:orientation val="minMax"/>
        </c:scaling>
        <c:axPos val="b"/>
        <c:majorTickMark val="none"/>
        <c:tickLblPos val="nextTo"/>
        <c:crossAx val="81794560"/>
        <c:crosses val="autoZero"/>
        <c:auto val="1"/>
        <c:lblAlgn val="ctr"/>
        <c:lblOffset val="100"/>
      </c:catAx>
      <c:valAx>
        <c:axId val="81794560"/>
        <c:scaling>
          <c:orientation val="minMax"/>
        </c:scaling>
        <c:axPos val="l"/>
        <c:majorGridlines/>
        <c:numFmt formatCode="0%" sourceLinked="1"/>
        <c:majorTickMark val="none"/>
        <c:tickLblPos val="nextTo"/>
        <c:spPr>
          <a:ln w="9525">
            <a:noFill/>
          </a:ln>
        </c:spPr>
        <c:crossAx val="81793024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</c:spPr>
    </c:plotArea>
    <c:plotVisOnly val="1"/>
  </c:chart>
  <c:txPr>
    <a:bodyPr/>
    <a:lstStyle/>
    <a:p>
      <a:pPr>
        <a:defRPr sz="2000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7D438B-6E7A-49D5-91FC-530A009B2528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4908A7-F198-4DFD-8626-7CC19EBAFB4E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en-US" sz="2800" b="1" i="0" baseline="0" dirty="0" smtClean="0">
              <a:latin typeface="Arial Black" pitchFamily="34" charset="0"/>
            </a:rPr>
            <a:t>WELCOME    TO </a:t>
          </a:r>
          <a:br>
            <a:rPr lang="en-US" sz="2800" b="1" i="0" baseline="0" dirty="0" smtClean="0">
              <a:latin typeface="Arial Black" pitchFamily="34" charset="0"/>
            </a:rPr>
          </a:br>
          <a:r>
            <a:rPr lang="en-US" sz="2800" b="1" i="0" baseline="0" dirty="0" smtClean="0">
              <a:latin typeface="Arial Black" pitchFamily="34" charset="0"/>
            </a:rPr>
            <a:t>THE DEPARTMENT OF ECONOMICS</a:t>
          </a:r>
          <a:endParaRPr lang="en-US" sz="2800" baseline="0" dirty="0">
            <a:latin typeface="Arial Black" pitchFamily="34" charset="0"/>
          </a:endParaRPr>
        </a:p>
      </dgm:t>
    </dgm:pt>
    <dgm:pt modelId="{0D0C4B36-C6F1-455A-BC6E-289503B4A1DE}" type="parTrans" cxnId="{5DDAECA1-7290-4160-8F1F-50202E63900A}">
      <dgm:prSet/>
      <dgm:spPr/>
      <dgm:t>
        <a:bodyPr/>
        <a:lstStyle/>
        <a:p>
          <a:endParaRPr lang="en-US"/>
        </a:p>
      </dgm:t>
    </dgm:pt>
    <dgm:pt modelId="{EE2F44A0-3AED-40DC-8E24-368255F41D60}" type="sibTrans" cxnId="{5DDAECA1-7290-4160-8F1F-50202E63900A}">
      <dgm:prSet/>
      <dgm:spPr/>
      <dgm:t>
        <a:bodyPr/>
        <a:lstStyle/>
        <a:p>
          <a:endParaRPr lang="en-US"/>
        </a:p>
      </dgm:t>
    </dgm:pt>
    <dgm:pt modelId="{AF255EFE-DF1A-4B0F-A960-417CEE208487}" type="pres">
      <dgm:prSet presAssocID="{987D438B-6E7A-49D5-91FC-530A009B25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4ADFE0-A6B7-4C15-9393-3A2335E1A119}" type="pres">
      <dgm:prSet presAssocID="{E84908A7-F198-4DFD-8626-7CC19EBAFB4E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580290-93FA-4E0B-9DD7-C66D28EF36AB}" type="presOf" srcId="{E84908A7-F198-4DFD-8626-7CC19EBAFB4E}" destId="{C64ADFE0-A6B7-4C15-9393-3A2335E1A119}" srcOrd="0" destOrd="0" presId="urn:microsoft.com/office/officeart/2005/8/layout/hList6"/>
    <dgm:cxn modelId="{5DDAECA1-7290-4160-8F1F-50202E63900A}" srcId="{987D438B-6E7A-49D5-91FC-530A009B2528}" destId="{E84908A7-F198-4DFD-8626-7CC19EBAFB4E}" srcOrd="0" destOrd="0" parTransId="{0D0C4B36-C6F1-455A-BC6E-289503B4A1DE}" sibTransId="{EE2F44A0-3AED-40DC-8E24-368255F41D60}"/>
    <dgm:cxn modelId="{36C3C64F-3C3F-4E8F-A090-172A58BB0DBF}" type="presOf" srcId="{987D438B-6E7A-49D5-91FC-530A009B2528}" destId="{AF255EFE-DF1A-4B0F-A960-417CEE208487}" srcOrd="0" destOrd="0" presId="urn:microsoft.com/office/officeart/2005/8/layout/hList6"/>
    <dgm:cxn modelId="{6434FF56-04F5-48FD-9B7B-BD7BA84C67F2}" type="presParOf" srcId="{AF255EFE-DF1A-4B0F-A960-417CEE208487}" destId="{C64ADFE0-A6B7-4C15-9393-3A2335E1A119}" srcOrd="0" destOrd="0" presId="urn:microsoft.com/office/officeart/2005/8/layout/hList6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64143B3-FAB5-4952-B24E-926F193BD2AB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9B2C24-F059-424D-A068-DA815BC8F3AD}">
      <dgm:prSet custT="1"/>
      <dgm:spPr>
        <a:solidFill>
          <a:schemeClr val="accent6">
            <a:lumMod val="75000"/>
          </a:schemeClr>
        </a:solidFill>
      </dgm:spPr>
      <dgm:t>
        <a:bodyPr vert="vert" anchor="t" anchorCtr="0"/>
        <a:lstStyle/>
        <a:p>
          <a:pPr rtl="0"/>
          <a:r>
            <a:rPr lang="en-US" sz="1800" dirty="0" smtClean="0">
              <a:latin typeface="Arial Black" pitchFamily="34" charset="0"/>
            </a:rPr>
            <a:t>INTERNATIONAL ECONOMICS</a:t>
          </a:r>
        </a:p>
        <a:p>
          <a:pPr rtl="0"/>
          <a:r>
            <a:rPr lang="en-US" sz="1800" dirty="0" smtClean="0">
              <a:latin typeface="Arial Black" pitchFamily="34" charset="0"/>
            </a:rPr>
            <a:t>(AKN &amp; RS)</a:t>
          </a:r>
          <a:endParaRPr lang="en-US" sz="1800" dirty="0">
            <a:latin typeface="Arial Black" pitchFamily="34" charset="0"/>
          </a:endParaRPr>
        </a:p>
      </dgm:t>
    </dgm:pt>
    <dgm:pt modelId="{B264B9D6-E47F-4077-8FA5-F91E43B07F04}" type="parTrans" cxnId="{9B1A8989-CD55-4EDB-94A0-778E6F6FFE97}">
      <dgm:prSet/>
      <dgm:spPr/>
      <dgm:t>
        <a:bodyPr/>
        <a:lstStyle/>
        <a:p>
          <a:endParaRPr lang="en-US"/>
        </a:p>
      </dgm:t>
    </dgm:pt>
    <dgm:pt modelId="{3A3CABE4-0EFC-4112-9304-6C2136E7CD1D}" type="sibTrans" cxnId="{9B1A8989-CD55-4EDB-94A0-778E6F6FFE97}">
      <dgm:prSet/>
      <dgm:spPr/>
      <dgm:t>
        <a:bodyPr/>
        <a:lstStyle/>
        <a:p>
          <a:endParaRPr lang="en-US"/>
        </a:p>
      </dgm:t>
    </dgm:pt>
    <dgm:pt modelId="{D9A628F8-2F42-4250-9859-1DDC8A28FB25}">
      <dgm:prSet custT="1"/>
      <dgm:spPr>
        <a:solidFill>
          <a:schemeClr val="accent1">
            <a:lumMod val="75000"/>
          </a:schemeClr>
        </a:solidFill>
      </dgm:spPr>
      <dgm:t>
        <a:bodyPr vert="vert"/>
        <a:lstStyle/>
        <a:p>
          <a:pPr rtl="0"/>
          <a:r>
            <a:rPr lang="en-US" sz="1800" dirty="0" smtClean="0">
              <a:latin typeface="Arial Black" pitchFamily="34" charset="0"/>
            </a:rPr>
            <a:t>PUBLIC FINACE AND ECONOMIC FINANCE</a:t>
          </a:r>
        </a:p>
        <a:p>
          <a:pPr rtl="0"/>
          <a:r>
            <a:rPr lang="en-US" sz="1800" dirty="0" smtClean="0">
              <a:latin typeface="Arial Black" pitchFamily="34" charset="0"/>
            </a:rPr>
            <a:t>(AKN &amp;NKM)</a:t>
          </a:r>
          <a:endParaRPr lang="en-US" sz="1800" dirty="0">
            <a:latin typeface="Arial Black" pitchFamily="34" charset="0"/>
          </a:endParaRPr>
        </a:p>
      </dgm:t>
    </dgm:pt>
    <dgm:pt modelId="{B8D31606-3F82-41A2-BD0F-EF33397D8F27}" type="parTrans" cxnId="{95272B68-56CC-47A7-A256-8F9B15DE2AC2}">
      <dgm:prSet/>
      <dgm:spPr/>
      <dgm:t>
        <a:bodyPr/>
        <a:lstStyle/>
        <a:p>
          <a:endParaRPr lang="en-US"/>
        </a:p>
      </dgm:t>
    </dgm:pt>
    <dgm:pt modelId="{5F1FDEF0-7DC5-4332-9C7E-AA7C01F83403}" type="sibTrans" cxnId="{95272B68-56CC-47A7-A256-8F9B15DE2AC2}">
      <dgm:prSet/>
      <dgm:spPr/>
      <dgm:t>
        <a:bodyPr/>
        <a:lstStyle/>
        <a:p>
          <a:endParaRPr lang="en-US"/>
        </a:p>
      </dgm:t>
    </dgm:pt>
    <dgm:pt modelId="{232ECFA5-C169-48F9-AB47-57DD01C1B25E}">
      <dgm:prSet custT="1"/>
      <dgm:spPr>
        <a:solidFill>
          <a:schemeClr val="accent3">
            <a:lumMod val="50000"/>
          </a:schemeClr>
        </a:solidFill>
      </dgm:spPr>
      <dgm:t>
        <a:bodyPr vert="vert"/>
        <a:lstStyle/>
        <a:p>
          <a:pPr rtl="0"/>
          <a:r>
            <a:rPr lang="en-US" sz="1800" dirty="0" smtClean="0">
              <a:latin typeface="Arial Black" pitchFamily="34" charset="0"/>
            </a:rPr>
            <a:t>DEVELOPMENT </a:t>
          </a:r>
          <a:r>
            <a:rPr lang="en-US" sz="1800" dirty="0" smtClean="0">
              <a:latin typeface="Arial Black" pitchFamily="34" charset="0"/>
            </a:rPr>
            <a:t>THEORIES</a:t>
          </a:r>
        </a:p>
        <a:p>
          <a:pPr rtl="0"/>
          <a:r>
            <a:rPr lang="en-US" sz="1800" dirty="0" smtClean="0">
              <a:latin typeface="Arial Black" pitchFamily="34" charset="0"/>
            </a:rPr>
            <a:t>(SG &amp;RS)</a:t>
          </a:r>
          <a:endParaRPr lang="en-US" sz="1800" dirty="0">
            <a:latin typeface="Arial Black" pitchFamily="34" charset="0"/>
          </a:endParaRPr>
        </a:p>
      </dgm:t>
    </dgm:pt>
    <dgm:pt modelId="{53C50881-FDEF-4226-8F6A-74304F96B493}" type="parTrans" cxnId="{9D75E6D9-868B-4A29-91F7-A63B34E6BF51}">
      <dgm:prSet/>
      <dgm:spPr/>
      <dgm:t>
        <a:bodyPr/>
        <a:lstStyle/>
        <a:p>
          <a:endParaRPr lang="en-US"/>
        </a:p>
      </dgm:t>
    </dgm:pt>
    <dgm:pt modelId="{C229EB65-5BB0-4209-B983-7DF9798095A7}" type="sibTrans" cxnId="{9D75E6D9-868B-4A29-91F7-A63B34E6BF51}">
      <dgm:prSet/>
      <dgm:spPr/>
      <dgm:t>
        <a:bodyPr/>
        <a:lstStyle/>
        <a:p>
          <a:endParaRPr lang="en-US"/>
        </a:p>
      </dgm:t>
    </dgm:pt>
    <dgm:pt modelId="{99B592AB-4772-4485-98EA-6D76FDB8E293}">
      <dgm:prSet custT="1"/>
      <dgm:spPr>
        <a:solidFill>
          <a:schemeClr val="accent5">
            <a:lumMod val="75000"/>
          </a:schemeClr>
        </a:solidFill>
      </dgm:spPr>
      <dgm:t>
        <a:bodyPr vert="vert"/>
        <a:lstStyle/>
        <a:p>
          <a:pPr rtl="0"/>
          <a:r>
            <a:rPr lang="en-US" sz="1800" dirty="0" smtClean="0">
              <a:latin typeface="Arial Black" pitchFamily="34" charset="0"/>
            </a:rPr>
            <a:t>RURAL DEVELOPMENT AND INTREPRENEURIAL ECONOMICS</a:t>
          </a:r>
        </a:p>
        <a:p>
          <a:pPr rtl="0"/>
          <a:r>
            <a:rPr lang="en-US" sz="1800" dirty="0" smtClean="0">
              <a:latin typeface="Arial Black" pitchFamily="34" charset="0"/>
            </a:rPr>
            <a:t>(AKN &amp; NKM)</a:t>
          </a:r>
          <a:endParaRPr lang="en-US" sz="1800" dirty="0">
            <a:latin typeface="Arial Black" pitchFamily="34" charset="0"/>
          </a:endParaRPr>
        </a:p>
      </dgm:t>
    </dgm:pt>
    <dgm:pt modelId="{68B2A80E-8823-4D91-9BC2-B0A2ED29F321}" type="parTrans" cxnId="{8E57F9BC-63B9-47F4-A322-B0B3097420C4}">
      <dgm:prSet/>
      <dgm:spPr/>
      <dgm:t>
        <a:bodyPr/>
        <a:lstStyle/>
        <a:p>
          <a:endParaRPr lang="en-US"/>
        </a:p>
      </dgm:t>
    </dgm:pt>
    <dgm:pt modelId="{C2869944-B057-4CB5-8ABB-EAE1125778BE}" type="sibTrans" cxnId="{8E57F9BC-63B9-47F4-A322-B0B3097420C4}">
      <dgm:prSet/>
      <dgm:spPr/>
      <dgm:t>
        <a:bodyPr/>
        <a:lstStyle/>
        <a:p>
          <a:endParaRPr lang="en-US"/>
        </a:p>
      </dgm:t>
    </dgm:pt>
    <dgm:pt modelId="{E1276E86-4F67-46B2-A519-6DFB5B38FB7A}">
      <dgm:prSet custT="1"/>
      <dgm:spPr/>
      <dgm:t>
        <a:bodyPr vert="vert"/>
        <a:lstStyle/>
        <a:p>
          <a:pPr rtl="0"/>
          <a:r>
            <a:rPr lang="en-US" sz="1800" dirty="0" smtClean="0">
              <a:latin typeface="Arial Black" pitchFamily="34" charset="0"/>
            </a:rPr>
            <a:t>INDIAN ECONOMICS</a:t>
          </a:r>
        </a:p>
        <a:p>
          <a:pPr rtl="0"/>
          <a:r>
            <a:rPr lang="en-US" sz="1800" dirty="0" smtClean="0">
              <a:latin typeface="Arial Black" pitchFamily="34" charset="0"/>
            </a:rPr>
            <a:t>(NKM)</a:t>
          </a:r>
          <a:endParaRPr lang="en-US" sz="1800" dirty="0">
            <a:latin typeface="Arial Black" pitchFamily="34" charset="0"/>
          </a:endParaRPr>
        </a:p>
      </dgm:t>
    </dgm:pt>
    <dgm:pt modelId="{1F18D0C3-1949-4C76-88C2-664CE6FA07B4}" type="parTrans" cxnId="{1DE56BC4-7395-4BBB-AB43-5EBC7E9932C6}">
      <dgm:prSet/>
      <dgm:spPr/>
      <dgm:t>
        <a:bodyPr/>
        <a:lstStyle/>
        <a:p>
          <a:endParaRPr lang="en-US"/>
        </a:p>
      </dgm:t>
    </dgm:pt>
    <dgm:pt modelId="{5B39ED68-FA3E-48D3-9EAA-6FC76819302A}" type="sibTrans" cxnId="{1DE56BC4-7395-4BBB-AB43-5EBC7E9932C6}">
      <dgm:prSet/>
      <dgm:spPr/>
      <dgm:t>
        <a:bodyPr/>
        <a:lstStyle/>
        <a:p>
          <a:endParaRPr lang="en-US"/>
        </a:p>
      </dgm:t>
    </dgm:pt>
    <dgm:pt modelId="{B98F62B9-754D-43C5-B5FA-0F5B0D1FC170}" type="pres">
      <dgm:prSet presAssocID="{064143B3-FAB5-4952-B24E-926F193BD2A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2D8F03-8FE7-471D-BBBC-7A6A65593910}" type="pres">
      <dgm:prSet presAssocID="{BA9B2C24-F059-424D-A068-DA815BC8F3AD}" presName="node" presStyleLbl="node1" presStyleIdx="0" presStyleCnt="5" custLinFactNeighborX="5997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176230-7ADF-4CD4-ACA5-31643087A265}" type="pres">
      <dgm:prSet presAssocID="{3A3CABE4-0EFC-4112-9304-6C2136E7CD1D}" presName="sibTrans" presStyleCnt="0"/>
      <dgm:spPr/>
    </dgm:pt>
    <dgm:pt modelId="{3F33EBDC-236C-45A9-8C0E-D0FDD8A8A21D}" type="pres">
      <dgm:prSet presAssocID="{D9A628F8-2F42-4250-9859-1DDC8A28FB25}" presName="node" presStyleLbl="node1" presStyleIdx="1" presStyleCnt="5" custScaleX="122313" custLinFactNeighborX="-34458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3CE361-1CF1-4821-B2AF-BECAC81B5376}" type="pres">
      <dgm:prSet presAssocID="{5F1FDEF0-7DC5-4332-9C7E-AA7C01F83403}" presName="sibTrans" presStyleCnt="0"/>
      <dgm:spPr/>
    </dgm:pt>
    <dgm:pt modelId="{24AD3226-B14F-46E1-84D2-8A7406AC714A}" type="pres">
      <dgm:prSet presAssocID="{232ECFA5-C169-48F9-AB47-57DD01C1B25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E52D55-3C2E-4FCF-B5F1-1AAA689888B3}" type="pres">
      <dgm:prSet presAssocID="{C229EB65-5BB0-4209-B983-7DF9798095A7}" presName="sibTrans" presStyleCnt="0"/>
      <dgm:spPr/>
    </dgm:pt>
    <dgm:pt modelId="{E3E56E06-C7A1-4CBE-AF14-0B0F74CBB0AF}" type="pres">
      <dgm:prSet presAssocID="{99B592AB-4772-4485-98EA-6D76FDB8E29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D61FF1-B588-4246-9EA9-8801B43CD6E3}" type="pres">
      <dgm:prSet presAssocID="{C2869944-B057-4CB5-8ABB-EAE1125778BE}" presName="sibTrans" presStyleCnt="0"/>
      <dgm:spPr/>
    </dgm:pt>
    <dgm:pt modelId="{02C68199-0F8E-47E2-9A53-CA9AAB5D0101}" type="pres">
      <dgm:prSet presAssocID="{E1276E86-4F67-46B2-A519-6DFB5B38FB7A}" presName="node" presStyleLbl="node1" presStyleIdx="4" presStyleCnt="5" custLinFactNeighborX="66017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E56BC4-7395-4BBB-AB43-5EBC7E9932C6}" srcId="{064143B3-FAB5-4952-B24E-926F193BD2AB}" destId="{E1276E86-4F67-46B2-A519-6DFB5B38FB7A}" srcOrd="4" destOrd="0" parTransId="{1F18D0C3-1949-4C76-88C2-664CE6FA07B4}" sibTransId="{5B39ED68-FA3E-48D3-9EAA-6FC76819302A}"/>
    <dgm:cxn modelId="{5151E778-36B3-4E78-A6E2-9F63187D4C9F}" type="presOf" srcId="{99B592AB-4772-4485-98EA-6D76FDB8E293}" destId="{E3E56E06-C7A1-4CBE-AF14-0B0F74CBB0AF}" srcOrd="0" destOrd="0" presId="urn:microsoft.com/office/officeart/2005/8/layout/hList6"/>
    <dgm:cxn modelId="{95272B68-56CC-47A7-A256-8F9B15DE2AC2}" srcId="{064143B3-FAB5-4952-B24E-926F193BD2AB}" destId="{D9A628F8-2F42-4250-9859-1DDC8A28FB25}" srcOrd="1" destOrd="0" parTransId="{B8D31606-3F82-41A2-BD0F-EF33397D8F27}" sibTransId="{5F1FDEF0-7DC5-4332-9C7E-AA7C01F83403}"/>
    <dgm:cxn modelId="{9D3BD014-41D4-4CA5-A8E7-968343B31233}" type="presOf" srcId="{BA9B2C24-F059-424D-A068-DA815BC8F3AD}" destId="{112D8F03-8FE7-471D-BBBC-7A6A65593910}" srcOrd="0" destOrd="0" presId="urn:microsoft.com/office/officeart/2005/8/layout/hList6"/>
    <dgm:cxn modelId="{8E57F9BC-63B9-47F4-A322-B0B3097420C4}" srcId="{064143B3-FAB5-4952-B24E-926F193BD2AB}" destId="{99B592AB-4772-4485-98EA-6D76FDB8E293}" srcOrd="3" destOrd="0" parTransId="{68B2A80E-8823-4D91-9BC2-B0A2ED29F321}" sibTransId="{C2869944-B057-4CB5-8ABB-EAE1125778BE}"/>
    <dgm:cxn modelId="{BB8BE11C-95DA-471D-9A72-E994AA333CB1}" type="presOf" srcId="{E1276E86-4F67-46B2-A519-6DFB5B38FB7A}" destId="{02C68199-0F8E-47E2-9A53-CA9AAB5D0101}" srcOrd="0" destOrd="0" presId="urn:microsoft.com/office/officeart/2005/8/layout/hList6"/>
    <dgm:cxn modelId="{7EA64C9B-487C-43C4-9216-0A2F91347E58}" type="presOf" srcId="{232ECFA5-C169-48F9-AB47-57DD01C1B25E}" destId="{24AD3226-B14F-46E1-84D2-8A7406AC714A}" srcOrd="0" destOrd="0" presId="urn:microsoft.com/office/officeart/2005/8/layout/hList6"/>
    <dgm:cxn modelId="{9D75E6D9-868B-4A29-91F7-A63B34E6BF51}" srcId="{064143B3-FAB5-4952-B24E-926F193BD2AB}" destId="{232ECFA5-C169-48F9-AB47-57DD01C1B25E}" srcOrd="2" destOrd="0" parTransId="{53C50881-FDEF-4226-8F6A-74304F96B493}" sibTransId="{C229EB65-5BB0-4209-B983-7DF9798095A7}"/>
    <dgm:cxn modelId="{FE83EE32-D643-4BB0-A5BD-3C207D0874DC}" type="presOf" srcId="{D9A628F8-2F42-4250-9859-1DDC8A28FB25}" destId="{3F33EBDC-236C-45A9-8C0E-D0FDD8A8A21D}" srcOrd="0" destOrd="0" presId="urn:microsoft.com/office/officeart/2005/8/layout/hList6"/>
    <dgm:cxn modelId="{4E68024C-3E4D-4814-966E-7B9F9FD84000}" type="presOf" srcId="{064143B3-FAB5-4952-B24E-926F193BD2AB}" destId="{B98F62B9-754D-43C5-B5FA-0F5B0D1FC170}" srcOrd="0" destOrd="0" presId="urn:microsoft.com/office/officeart/2005/8/layout/hList6"/>
    <dgm:cxn modelId="{9B1A8989-CD55-4EDB-94A0-778E6F6FFE97}" srcId="{064143B3-FAB5-4952-B24E-926F193BD2AB}" destId="{BA9B2C24-F059-424D-A068-DA815BC8F3AD}" srcOrd="0" destOrd="0" parTransId="{B264B9D6-E47F-4077-8FA5-F91E43B07F04}" sibTransId="{3A3CABE4-0EFC-4112-9304-6C2136E7CD1D}"/>
    <dgm:cxn modelId="{EF1F634F-58B1-4C63-945E-2ECC95CBB99F}" type="presParOf" srcId="{B98F62B9-754D-43C5-B5FA-0F5B0D1FC170}" destId="{112D8F03-8FE7-471D-BBBC-7A6A65593910}" srcOrd="0" destOrd="0" presId="urn:microsoft.com/office/officeart/2005/8/layout/hList6"/>
    <dgm:cxn modelId="{F67E42F3-59D8-4BF0-A593-FDA4064CFDEC}" type="presParOf" srcId="{B98F62B9-754D-43C5-B5FA-0F5B0D1FC170}" destId="{58176230-7ADF-4CD4-ACA5-31643087A265}" srcOrd="1" destOrd="0" presId="urn:microsoft.com/office/officeart/2005/8/layout/hList6"/>
    <dgm:cxn modelId="{24F5DF63-5F58-4342-8BA5-23FD790D579C}" type="presParOf" srcId="{B98F62B9-754D-43C5-B5FA-0F5B0D1FC170}" destId="{3F33EBDC-236C-45A9-8C0E-D0FDD8A8A21D}" srcOrd="2" destOrd="0" presId="urn:microsoft.com/office/officeart/2005/8/layout/hList6"/>
    <dgm:cxn modelId="{896AF056-E400-4748-AD16-CE2288B00713}" type="presParOf" srcId="{B98F62B9-754D-43C5-B5FA-0F5B0D1FC170}" destId="{983CE361-1CF1-4821-B2AF-BECAC81B5376}" srcOrd="3" destOrd="0" presId="urn:microsoft.com/office/officeart/2005/8/layout/hList6"/>
    <dgm:cxn modelId="{A5195A86-3E57-4F0F-87C9-3E41B479DBFE}" type="presParOf" srcId="{B98F62B9-754D-43C5-B5FA-0F5B0D1FC170}" destId="{24AD3226-B14F-46E1-84D2-8A7406AC714A}" srcOrd="4" destOrd="0" presId="urn:microsoft.com/office/officeart/2005/8/layout/hList6"/>
    <dgm:cxn modelId="{BA7D452A-22E9-4097-AE74-415D3F50A695}" type="presParOf" srcId="{B98F62B9-754D-43C5-B5FA-0F5B0D1FC170}" destId="{33E52D55-3C2E-4FCF-B5F1-1AAA689888B3}" srcOrd="5" destOrd="0" presId="urn:microsoft.com/office/officeart/2005/8/layout/hList6"/>
    <dgm:cxn modelId="{184A2E8B-27D5-4867-A563-046369EF03A3}" type="presParOf" srcId="{B98F62B9-754D-43C5-B5FA-0F5B0D1FC170}" destId="{E3E56E06-C7A1-4CBE-AF14-0B0F74CBB0AF}" srcOrd="6" destOrd="0" presId="urn:microsoft.com/office/officeart/2005/8/layout/hList6"/>
    <dgm:cxn modelId="{4FEDF527-6507-4EA1-AE60-280EE10C5BA7}" type="presParOf" srcId="{B98F62B9-754D-43C5-B5FA-0F5B0D1FC170}" destId="{58D61FF1-B588-4246-9EA9-8801B43CD6E3}" srcOrd="7" destOrd="0" presId="urn:microsoft.com/office/officeart/2005/8/layout/hList6"/>
    <dgm:cxn modelId="{B5FFBB2C-88E9-4962-B853-AD8BA721C2BB}" type="presParOf" srcId="{B98F62B9-754D-43C5-B5FA-0F5B0D1FC170}" destId="{02C68199-0F8E-47E2-9A53-CA9AAB5D0101}" srcOrd="8" destOrd="0" presId="urn:microsoft.com/office/officeart/2005/8/layout/hList6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809A2B0-72E1-4DE4-A598-9927E23072E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D01447-E42A-467E-8BFD-906CAF96BBD6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pPr algn="l" rtl="0"/>
          <a:r>
            <a:rPr lang="en-US" dirty="0" smtClean="0">
              <a:solidFill>
                <a:schemeClr val="bg1"/>
              </a:solidFill>
            </a:rPr>
            <a:t>AKN= Dr. </a:t>
          </a:r>
          <a:r>
            <a:rPr lang="en-US" dirty="0" err="1" smtClean="0">
              <a:solidFill>
                <a:schemeClr val="bg1"/>
              </a:solidFill>
            </a:rPr>
            <a:t>Arun</a:t>
          </a:r>
          <a:r>
            <a:rPr lang="en-US" dirty="0" smtClean="0">
              <a:solidFill>
                <a:schemeClr val="bg1"/>
              </a:solidFill>
            </a:rPr>
            <a:t> Kr. Nandi (22 classes per week), 2. NKM = Dr. Nikhil Kr. Mandal(22 classes per week)      3</a:t>
          </a:r>
          <a:r>
            <a:rPr lang="en-US" dirty="0" smtClean="0">
              <a:solidFill>
                <a:schemeClr val="bg1"/>
              </a:solidFill>
            </a:rPr>
            <a:t>. SG = </a:t>
          </a:r>
          <a:r>
            <a:rPr lang="en-US" dirty="0" err="1" smtClean="0">
              <a:solidFill>
                <a:schemeClr val="bg1"/>
              </a:solidFill>
            </a:rPr>
            <a:t>Mrs</a:t>
          </a:r>
          <a:r>
            <a:rPr lang="en-US" dirty="0" smtClean="0">
              <a:solidFill>
                <a:schemeClr val="bg1"/>
              </a:solidFill>
            </a:rPr>
            <a:t> </a:t>
          </a:r>
          <a:r>
            <a:rPr lang="en-US" dirty="0" smtClean="0">
              <a:solidFill>
                <a:schemeClr val="bg1"/>
              </a:solidFill>
            </a:rPr>
            <a:t>. </a:t>
          </a:r>
          <a:r>
            <a:rPr lang="en-US" dirty="0" err="1" smtClean="0">
              <a:solidFill>
                <a:schemeClr val="bg1"/>
              </a:solidFill>
            </a:rPr>
            <a:t>Swathi</a:t>
          </a:r>
          <a:r>
            <a:rPr lang="en-US" dirty="0" smtClean="0">
              <a:solidFill>
                <a:schemeClr val="bg1"/>
              </a:solidFill>
            </a:rPr>
            <a:t> </a:t>
          </a:r>
          <a:r>
            <a:rPr lang="en-US" dirty="0" err="1" smtClean="0">
              <a:solidFill>
                <a:schemeClr val="bg1"/>
              </a:solidFill>
            </a:rPr>
            <a:t>Ghosh</a:t>
          </a:r>
          <a:r>
            <a:rPr lang="en-US" dirty="0" smtClean="0">
              <a:solidFill>
                <a:schemeClr val="bg1"/>
              </a:solidFill>
            </a:rPr>
            <a:t>(16 classes per week),  4</a:t>
          </a:r>
          <a:r>
            <a:rPr lang="en-US" dirty="0" smtClean="0">
              <a:solidFill>
                <a:schemeClr val="bg1"/>
              </a:solidFill>
            </a:rPr>
            <a:t>. RS= </a:t>
          </a:r>
          <a:r>
            <a:rPr lang="en-US" dirty="0" err="1" smtClean="0">
              <a:solidFill>
                <a:schemeClr val="bg1"/>
              </a:solidFill>
            </a:rPr>
            <a:t>Ria</a:t>
          </a:r>
          <a:r>
            <a:rPr lang="en-US" dirty="0" smtClean="0">
              <a:solidFill>
                <a:schemeClr val="bg1"/>
              </a:solidFill>
            </a:rPr>
            <a:t> </a:t>
          </a:r>
          <a:r>
            <a:rPr lang="en-US" dirty="0" err="1" smtClean="0">
              <a:solidFill>
                <a:schemeClr val="bg1"/>
              </a:solidFill>
            </a:rPr>
            <a:t>Sarker</a:t>
          </a:r>
          <a:r>
            <a:rPr lang="en-US" dirty="0" smtClean="0">
              <a:solidFill>
                <a:schemeClr val="bg1"/>
              </a:solidFill>
            </a:rPr>
            <a:t>(8 classes </a:t>
          </a:r>
          <a:r>
            <a:rPr lang="en-US" dirty="0" smtClean="0">
              <a:solidFill>
                <a:schemeClr val="bg1"/>
              </a:solidFill>
            </a:rPr>
            <a:t>per </a:t>
          </a:r>
          <a:r>
            <a:rPr lang="en-US" dirty="0" smtClean="0">
              <a:solidFill>
                <a:schemeClr val="bg1"/>
              </a:solidFill>
            </a:rPr>
            <a:t>week)</a:t>
          </a:r>
          <a:endParaRPr lang="en-US" dirty="0">
            <a:solidFill>
              <a:schemeClr val="bg1"/>
            </a:solidFill>
          </a:endParaRPr>
        </a:p>
      </dgm:t>
    </dgm:pt>
    <dgm:pt modelId="{90C48F92-313B-40D9-A12A-37112448CB94}" type="parTrans" cxnId="{E33019BD-1B84-4823-B774-9CB90B38598A}">
      <dgm:prSet/>
      <dgm:spPr/>
      <dgm:t>
        <a:bodyPr/>
        <a:lstStyle/>
        <a:p>
          <a:endParaRPr lang="en-US"/>
        </a:p>
      </dgm:t>
    </dgm:pt>
    <dgm:pt modelId="{4C301111-41EF-4D99-BB2B-BE5EE5262368}" type="sibTrans" cxnId="{E33019BD-1B84-4823-B774-9CB90B38598A}">
      <dgm:prSet/>
      <dgm:spPr/>
      <dgm:t>
        <a:bodyPr/>
        <a:lstStyle/>
        <a:p>
          <a:endParaRPr lang="en-US"/>
        </a:p>
      </dgm:t>
    </dgm:pt>
    <dgm:pt modelId="{22588CDD-3D89-4EF2-91F5-F4FBE499167E}" type="pres">
      <dgm:prSet presAssocID="{6809A2B0-72E1-4DE4-A598-9927E23072E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A50153-C94C-42DD-BA0B-689A869DAAD8}" type="pres">
      <dgm:prSet presAssocID="{69D01447-E42A-467E-8BFD-906CAF96BBD6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015162-6ABD-4DF5-ADB0-E29F13993CBD}" type="presOf" srcId="{69D01447-E42A-467E-8BFD-906CAF96BBD6}" destId="{50A50153-C94C-42DD-BA0B-689A869DAAD8}" srcOrd="0" destOrd="0" presId="urn:microsoft.com/office/officeart/2005/8/layout/hList6"/>
    <dgm:cxn modelId="{7B360D36-B36E-4BD5-910C-18882B2B4586}" type="presOf" srcId="{6809A2B0-72E1-4DE4-A598-9927E23072EF}" destId="{22588CDD-3D89-4EF2-91F5-F4FBE499167E}" srcOrd="0" destOrd="0" presId="urn:microsoft.com/office/officeart/2005/8/layout/hList6"/>
    <dgm:cxn modelId="{E33019BD-1B84-4823-B774-9CB90B38598A}" srcId="{6809A2B0-72E1-4DE4-A598-9927E23072EF}" destId="{69D01447-E42A-467E-8BFD-906CAF96BBD6}" srcOrd="0" destOrd="0" parTransId="{90C48F92-313B-40D9-A12A-37112448CB94}" sibTransId="{4C301111-41EF-4D99-BB2B-BE5EE5262368}"/>
    <dgm:cxn modelId="{FEF6393F-3539-446E-86A1-F268D196FD76}" type="presParOf" srcId="{22588CDD-3D89-4EF2-91F5-F4FBE499167E}" destId="{50A50153-C94C-42DD-BA0B-689A869DAAD8}" srcOrd="0" destOrd="0" presId="urn:microsoft.com/office/officeart/2005/8/layout/hList6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35D7A37-CE9A-4CB4-9D53-659DBF54F995}" type="doc">
      <dgm:prSet loTypeId="urn:microsoft.com/office/officeart/2005/8/layout/hList6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725E01-21F9-4CDA-A2BF-FC1A68394195}">
      <dgm:prSet/>
      <dgm:spPr>
        <a:solidFill>
          <a:schemeClr val="accent3"/>
        </a:solidFill>
      </dgm:spPr>
      <dgm:t>
        <a:bodyPr/>
        <a:lstStyle/>
        <a:p>
          <a:pPr rtl="0"/>
          <a:r>
            <a:rPr lang="en-US" dirty="0" smtClean="0"/>
            <a:t>Interdisciplinary Course &amp; Other Department Involvement </a:t>
          </a:r>
          <a:endParaRPr lang="en-US" dirty="0"/>
        </a:p>
      </dgm:t>
    </dgm:pt>
    <dgm:pt modelId="{233BDB5F-5AF0-4B94-9ADF-DF986BAF0A4E}" type="parTrans" cxnId="{29C4DBD5-716F-480D-86D5-27F8327B468F}">
      <dgm:prSet/>
      <dgm:spPr/>
      <dgm:t>
        <a:bodyPr/>
        <a:lstStyle/>
        <a:p>
          <a:endParaRPr lang="en-US"/>
        </a:p>
      </dgm:t>
    </dgm:pt>
    <dgm:pt modelId="{14E763C2-4420-407B-9F26-C6C76EF021B8}" type="sibTrans" cxnId="{29C4DBD5-716F-480D-86D5-27F8327B468F}">
      <dgm:prSet/>
      <dgm:spPr/>
      <dgm:t>
        <a:bodyPr/>
        <a:lstStyle/>
        <a:p>
          <a:endParaRPr lang="en-US"/>
        </a:p>
      </dgm:t>
    </dgm:pt>
    <dgm:pt modelId="{DC5A1543-6B89-470A-AC69-D4FAEA8CBFE3}" type="pres">
      <dgm:prSet presAssocID="{535D7A37-CE9A-4CB4-9D53-659DBF54F99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EB59C9-F6B1-4B0E-8162-2DD873D70AC0}" type="pres">
      <dgm:prSet presAssocID="{CA725E01-21F9-4CDA-A2BF-FC1A68394195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C4DBD5-716F-480D-86D5-27F8327B468F}" srcId="{535D7A37-CE9A-4CB4-9D53-659DBF54F995}" destId="{CA725E01-21F9-4CDA-A2BF-FC1A68394195}" srcOrd="0" destOrd="0" parTransId="{233BDB5F-5AF0-4B94-9ADF-DF986BAF0A4E}" sibTransId="{14E763C2-4420-407B-9F26-C6C76EF021B8}"/>
    <dgm:cxn modelId="{9013BD9F-A608-4B1C-99D7-1DBDE1D5166E}" type="presOf" srcId="{CA725E01-21F9-4CDA-A2BF-FC1A68394195}" destId="{B0EB59C9-F6B1-4B0E-8162-2DD873D70AC0}" srcOrd="0" destOrd="0" presId="urn:microsoft.com/office/officeart/2005/8/layout/hList6"/>
    <dgm:cxn modelId="{25712038-FAB7-4A90-AE7E-B0E92BC5FF2F}" type="presOf" srcId="{535D7A37-CE9A-4CB4-9D53-659DBF54F995}" destId="{DC5A1543-6B89-470A-AC69-D4FAEA8CBFE3}" srcOrd="0" destOrd="0" presId="urn:microsoft.com/office/officeart/2005/8/layout/hList6"/>
    <dgm:cxn modelId="{A2A379A2-8308-4D47-9CAD-90B8641A7D82}" type="presParOf" srcId="{DC5A1543-6B89-470A-AC69-D4FAEA8CBFE3}" destId="{B0EB59C9-F6B1-4B0E-8162-2DD873D70AC0}" srcOrd="0" destOrd="0" presId="urn:microsoft.com/office/officeart/2005/8/layout/hList6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D896BE3-37ED-4ECA-BE14-BB94AF6E1C5C}" type="doc">
      <dgm:prSet loTypeId="urn:microsoft.com/office/officeart/2005/8/layout/hList6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8533DA5-1FD8-487E-B302-11332AB48111}">
      <dgm:prSet/>
      <dgm:spPr/>
      <dgm:t>
        <a:bodyPr/>
        <a:lstStyle/>
        <a:p>
          <a:pPr rtl="0"/>
          <a:r>
            <a:rPr lang="en-US" b="1" baseline="0" dirty="0" smtClean="0"/>
            <a:t>NUMBER OF TEACHING STAFF</a:t>
          </a:r>
          <a:endParaRPr lang="en-IN" b="1" baseline="0" dirty="0"/>
        </a:p>
      </dgm:t>
    </dgm:pt>
    <dgm:pt modelId="{B7B634B6-FEA1-4C9A-9E3B-F7F55ABD6646}" type="parTrans" cxnId="{838F26B6-98AD-468C-A1EA-67348F19479D}">
      <dgm:prSet/>
      <dgm:spPr/>
      <dgm:t>
        <a:bodyPr/>
        <a:lstStyle/>
        <a:p>
          <a:endParaRPr lang="en-US"/>
        </a:p>
      </dgm:t>
    </dgm:pt>
    <dgm:pt modelId="{77B7F65A-9AC3-486C-B910-B86A9C21AD47}" type="sibTrans" cxnId="{838F26B6-98AD-468C-A1EA-67348F19479D}">
      <dgm:prSet/>
      <dgm:spPr/>
      <dgm:t>
        <a:bodyPr/>
        <a:lstStyle/>
        <a:p>
          <a:endParaRPr lang="en-US"/>
        </a:p>
      </dgm:t>
    </dgm:pt>
    <dgm:pt modelId="{E7103631-4031-4F6C-B463-EE109EC372B5}" type="pres">
      <dgm:prSet presAssocID="{7D896BE3-37ED-4ECA-BE14-BB94AF6E1C5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A4C44D-3909-4C10-ACE9-91E2645CBC43}" type="pres">
      <dgm:prSet presAssocID="{E8533DA5-1FD8-487E-B302-11332AB48111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F9B71B-3ED9-422B-9E4C-B1394C3E45E1}" type="presOf" srcId="{E8533DA5-1FD8-487E-B302-11332AB48111}" destId="{D0A4C44D-3909-4C10-ACE9-91E2645CBC43}" srcOrd="0" destOrd="0" presId="urn:microsoft.com/office/officeart/2005/8/layout/hList6"/>
    <dgm:cxn modelId="{ABCB11E7-94ED-4B49-8BC2-83ED7DC33FDA}" type="presOf" srcId="{7D896BE3-37ED-4ECA-BE14-BB94AF6E1C5C}" destId="{E7103631-4031-4F6C-B463-EE109EC372B5}" srcOrd="0" destOrd="0" presId="urn:microsoft.com/office/officeart/2005/8/layout/hList6"/>
    <dgm:cxn modelId="{838F26B6-98AD-468C-A1EA-67348F19479D}" srcId="{7D896BE3-37ED-4ECA-BE14-BB94AF6E1C5C}" destId="{E8533DA5-1FD8-487E-B302-11332AB48111}" srcOrd="0" destOrd="0" parTransId="{B7B634B6-FEA1-4C9A-9E3B-F7F55ABD6646}" sibTransId="{77B7F65A-9AC3-486C-B910-B86A9C21AD47}"/>
    <dgm:cxn modelId="{07C9AE3D-8CA8-4E2D-B919-A014A57E47CE}" type="presParOf" srcId="{E7103631-4031-4F6C-B463-EE109EC372B5}" destId="{D0A4C44D-3909-4C10-ACE9-91E2645CBC43}" srcOrd="0" destOrd="0" presId="urn:microsoft.com/office/officeart/2005/8/layout/hList6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ACA2BD7-40CE-42A3-BD72-833E82C208CD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0C64DC-7D60-47C4-9E1A-228AB4E97936}">
      <dgm:prSet/>
      <dgm:spPr/>
      <dgm:t>
        <a:bodyPr/>
        <a:lstStyle/>
        <a:p>
          <a:pPr rtl="0"/>
          <a:r>
            <a:rPr lang="en-US" b="1" dirty="0" smtClean="0"/>
            <a:t>Associate Professor   1 </a:t>
          </a:r>
          <a:endParaRPr lang="en-US" dirty="0"/>
        </a:p>
      </dgm:t>
    </dgm:pt>
    <dgm:pt modelId="{C8834A87-1ABA-49D5-BCDE-4DDAFD05A10E}" type="parTrans" cxnId="{253BECF0-9F7D-478C-9C7B-1AA589894AB7}">
      <dgm:prSet/>
      <dgm:spPr/>
      <dgm:t>
        <a:bodyPr/>
        <a:lstStyle/>
        <a:p>
          <a:endParaRPr lang="en-US"/>
        </a:p>
      </dgm:t>
    </dgm:pt>
    <dgm:pt modelId="{17B2FA69-5A59-4E22-96AE-A084D8D66450}" type="sibTrans" cxnId="{253BECF0-9F7D-478C-9C7B-1AA589894AB7}">
      <dgm:prSet/>
      <dgm:spPr/>
      <dgm:t>
        <a:bodyPr/>
        <a:lstStyle/>
        <a:p>
          <a:endParaRPr lang="en-US"/>
        </a:p>
      </dgm:t>
    </dgm:pt>
    <dgm:pt modelId="{98893048-BC12-48AF-8558-8145B0B0151F}">
      <dgm:prSet/>
      <dgm:spPr/>
      <dgm:t>
        <a:bodyPr/>
        <a:lstStyle/>
        <a:p>
          <a:pPr rtl="0"/>
          <a:r>
            <a:rPr lang="en-US" b="1" dirty="0" smtClean="0"/>
            <a:t>Assistant Professor   1</a:t>
          </a:r>
          <a:endParaRPr lang="en-IN" dirty="0"/>
        </a:p>
      </dgm:t>
    </dgm:pt>
    <dgm:pt modelId="{6ED90F53-2B3F-4BB4-9D3E-660C2FDCD497}" type="parTrans" cxnId="{7672734E-8F23-4CF1-8FFC-4CD788966B27}">
      <dgm:prSet/>
      <dgm:spPr/>
      <dgm:t>
        <a:bodyPr/>
        <a:lstStyle/>
        <a:p>
          <a:endParaRPr lang="en-US"/>
        </a:p>
      </dgm:t>
    </dgm:pt>
    <dgm:pt modelId="{3DE25820-791B-4470-86D1-17BEA36DFEDF}" type="sibTrans" cxnId="{7672734E-8F23-4CF1-8FFC-4CD788966B27}">
      <dgm:prSet/>
      <dgm:spPr/>
      <dgm:t>
        <a:bodyPr/>
        <a:lstStyle/>
        <a:p>
          <a:endParaRPr lang="en-US"/>
        </a:p>
      </dgm:t>
    </dgm:pt>
    <dgm:pt modelId="{EBD657BC-4735-4CEB-9910-B5F96A653DC0}">
      <dgm:prSet/>
      <dgm:spPr/>
      <dgm:t>
        <a:bodyPr/>
        <a:lstStyle/>
        <a:p>
          <a:pPr rtl="0"/>
          <a:r>
            <a:rPr lang="en-US" b="1" dirty="0" smtClean="0"/>
            <a:t>Part-Time Lecturer    1</a:t>
          </a:r>
          <a:endParaRPr lang="en-IN" dirty="0"/>
        </a:p>
      </dgm:t>
    </dgm:pt>
    <dgm:pt modelId="{D4CFE2FF-7991-4350-BC7F-50D035C9ADF3}" type="parTrans" cxnId="{FE457654-3C85-44E5-82E0-ED599515D6A6}">
      <dgm:prSet/>
      <dgm:spPr/>
      <dgm:t>
        <a:bodyPr/>
        <a:lstStyle/>
        <a:p>
          <a:endParaRPr lang="en-US"/>
        </a:p>
      </dgm:t>
    </dgm:pt>
    <dgm:pt modelId="{886853EE-8E15-47EA-A395-DB7FA73326DC}" type="sibTrans" cxnId="{FE457654-3C85-44E5-82E0-ED599515D6A6}">
      <dgm:prSet/>
      <dgm:spPr/>
      <dgm:t>
        <a:bodyPr/>
        <a:lstStyle/>
        <a:p>
          <a:endParaRPr lang="en-US"/>
        </a:p>
      </dgm:t>
    </dgm:pt>
    <dgm:pt modelId="{3F2C9C4A-FB27-4FA2-BF2E-740C40A53347}">
      <dgm:prSet/>
      <dgm:spPr/>
      <dgm:t>
        <a:bodyPr/>
        <a:lstStyle/>
        <a:p>
          <a:pPr rtl="0"/>
          <a:r>
            <a:rPr lang="en-US" b="1" dirty="0" smtClean="0"/>
            <a:t>Guest Lecturers         4</a:t>
          </a:r>
          <a:endParaRPr lang="en-IN" dirty="0"/>
        </a:p>
      </dgm:t>
    </dgm:pt>
    <dgm:pt modelId="{DAF0C4D1-5433-4110-811E-A48ED2CF6F23}" type="parTrans" cxnId="{026756B8-15D7-4354-B84F-5F1FB05C6885}">
      <dgm:prSet/>
      <dgm:spPr/>
      <dgm:t>
        <a:bodyPr/>
        <a:lstStyle/>
        <a:p>
          <a:endParaRPr lang="en-US"/>
        </a:p>
      </dgm:t>
    </dgm:pt>
    <dgm:pt modelId="{C7085A1E-C17B-41CA-BD22-05B11085EF91}" type="sibTrans" cxnId="{026756B8-15D7-4354-B84F-5F1FB05C6885}">
      <dgm:prSet/>
      <dgm:spPr/>
      <dgm:t>
        <a:bodyPr/>
        <a:lstStyle/>
        <a:p>
          <a:endParaRPr lang="en-US"/>
        </a:p>
      </dgm:t>
    </dgm:pt>
    <dgm:pt modelId="{A550DB24-3C70-4F0C-BBA5-4997A57551C0}" type="pres">
      <dgm:prSet presAssocID="{EACA2BD7-40CE-42A3-BD72-833E82C208C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30F3539-804C-47D5-8AD3-3ADA91F5B75B}" type="pres">
      <dgm:prSet presAssocID="{E20C64DC-7D60-47C4-9E1A-228AB4E97936}" presName="hierRoot1" presStyleCnt="0">
        <dgm:presLayoutVars>
          <dgm:hierBranch val="init"/>
        </dgm:presLayoutVars>
      </dgm:prSet>
      <dgm:spPr/>
    </dgm:pt>
    <dgm:pt modelId="{0EB79BD4-E16D-4E92-B536-359C68D53710}" type="pres">
      <dgm:prSet presAssocID="{E20C64DC-7D60-47C4-9E1A-228AB4E97936}" presName="rootComposite1" presStyleCnt="0"/>
      <dgm:spPr/>
    </dgm:pt>
    <dgm:pt modelId="{047BCBA6-224D-4B45-B8C7-4317D0CA8429}" type="pres">
      <dgm:prSet presAssocID="{E20C64DC-7D60-47C4-9E1A-228AB4E97936}" presName="rootText1" presStyleLbl="node0" presStyleIdx="0" presStyleCnt="4" custLinFactNeighborX="-240" custLinFactNeighborY="-4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3C5BCE-72DF-4723-8948-BA24521410D9}" type="pres">
      <dgm:prSet presAssocID="{E20C64DC-7D60-47C4-9E1A-228AB4E9793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6EC0161-B15C-4DB2-820C-EC21BEEE64AE}" type="pres">
      <dgm:prSet presAssocID="{E20C64DC-7D60-47C4-9E1A-228AB4E97936}" presName="hierChild2" presStyleCnt="0"/>
      <dgm:spPr/>
    </dgm:pt>
    <dgm:pt modelId="{5B9802C0-2954-45EC-9ED4-4D5980A56097}" type="pres">
      <dgm:prSet presAssocID="{E20C64DC-7D60-47C4-9E1A-228AB4E97936}" presName="hierChild3" presStyleCnt="0"/>
      <dgm:spPr/>
    </dgm:pt>
    <dgm:pt modelId="{B76F3779-6233-40C0-938A-30DA2ED467E6}" type="pres">
      <dgm:prSet presAssocID="{98893048-BC12-48AF-8558-8145B0B0151F}" presName="hierRoot1" presStyleCnt="0">
        <dgm:presLayoutVars>
          <dgm:hierBranch val="init"/>
        </dgm:presLayoutVars>
      </dgm:prSet>
      <dgm:spPr/>
    </dgm:pt>
    <dgm:pt modelId="{2A05C320-2512-4D54-B11B-77EF7D1A1B88}" type="pres">
      <dgm:prSet presAssocID="{98893048-BC12-48AF-8558-8145B0B0151F}" presName="rootComposite1" presStyleCnt="0"/>
      <dgm:spPr/>
    </dgm:pt>
    <dgm:pt modelId="{FCBC8C5D-5AB3-4DD2-8A3D-2F97A3D10747}" type="pres">
      <dgm:prSet presAssocID="{98893048-BC12-48AF-8558-8145B0B0151F}" presName="rootText1" presStyleLbl="node0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9A732A-B051-4AF2-A938-B13B6ADBC6EB}" type="pres">
      <dgm:prSet presAssocID="{98893048-BC12-48AF-8558-8145B0B0151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00AC88F-8FB5-40D7-ACEA-38AB5FE6D35D}" type="pres">
      <dgm:prSet presAssocID="{98893048-BC12-48AF-8558-8145B0B0151F}" presName="hierChild2" presStyleCnt="0"/>
      <dgm:spPr/>
    </dgm:pt>
    <dgm:pt modelId="{378E2534-87A6-4CED-A789-4D4EB6556294}" type="pres">
      <dgm:prSet presAssocID="{98893048-BC12-48AF-8558-8145B0B0151F}" presName="hierChild3" presStyleCnt="0"/>
      <dgm:spPr/>
    </dgm:pt>
    <dgm:pt modelId="{50D46E32-332F-4983-AB07-892776D977E2}" type="pres">
      <dgm:prSet presAssocID="{EBD657BC-4735-4CEB-9910-B5F96A653DC0}" presName="hierRoot1" presStyleCnt="0">
        <dgm:presLayoutVars>
          <dgm:hierBranch val="init"/>
        </dgm:presLayoutVars>
      </dgm:prSet>
      <dgm:spPr/>
    </dgm:pt>
    <dgm:pt modelId="{19ECEF21-8398-41FD-897B-7D22BBB18C38}" type="pres">
      <dgm:prSet presAssocID="{EBD657BC-4735-4CEB-9910-B5F96A653DC0}" presName="rootComposite1" presStyleCnt="0"/>
      <dgm:spPr/>
    </dgm:pt>
    <dgm:pt modelId="{6B4B50D2-93E9-4CDB-AD90-37099E44CC50}" type="pres">
      <dgm:prSet presAssocID="{EBD657BC-4735-4CEB-9910-B5F96A653DC0}" presName="rootText1" presStyleLbl="node0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4601C4-55A6-4830-920D-C96086EC3365}" type="pres">
      <dgm:prSet presAssocID="{EBD657BC-4735-4CEB-9910-B5F96A653DC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D978516-D7E7-4A35-885F-EA7CA11E9B02}" type="pres">
      <dgm:prSet presAssocID="{EBD657BC-4735-4CEB-9910-B5F96A653DC0}" presName="hierChild2" presStyleCnt="0"/>
      <dgm:spPr/>
    </dgm:pt>
    <dgm:pt modelId="{3D73C910-1E3F-4026-B55C-2713E68D22A6}" type="pres">
      <dgm:prSet presAssocID="{EBD657BC-4735-4CEB-9910-B5F96A653DC0}" presName="hierChild3" presStyleCnt="0"/>
      <dgm:spPr/>
    </dgm:pt>
    <dgm:pt modelId="{85D108B0-BCBB-4A41-AAAC-831915D4D555}" type="pres">
      <dgm:prSet presAssocID="{3F2C9C4A-FB27-4FA2-BF2E-740C40A53347}" presName="hierRoot1" presStyleCnt="0">
        <dgm:presLayoutVars>
          <dgm:hierBranch val="init"/>
        </dgm:presLayoutVars>
      </dgm:prSet>
      <dgm:spPr/>
    </dgm:pt>
    <dgm:pt modelId="{4FD6D5B4-AA18-4A1C-A238-F7B588B02326}" type="pres">
      <dgm:prSet presAssocID="{3F2C9C4A-FB27-4FA2-BF2E-740C40A53347}" presName="rootComposite1" presStyleCnt="0"/>
      <dgm:spPr/>
    </dgm:pt>
    <dgm:pt modelId="{8B5B96E0-0D20-4179-BC85-0C45A780AF7E}" type="pres">
      <dgm:prSet presAssocID="{3F2C9C4A-FB27-4FA2-BF2E-740C40A53347}" presName="rootText1" presStyleLbl="node0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84D1C0-F1D4-4049-8477-EA29DE56F856}" type="pres">
      <dgm:prSet presAssocID="{3F2C9C4A-FB27-4FA2-BF2E-740C40A5334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9156780-AB91-4A8E-B57D-48B30F74C358}" type="pres">
      <dgm:prSet presAssocID="{3F2C9C4A-FB27-4FA2-BF2E-740C40A53347}" presName="hierChild2" presStyleCnt="0"/>
      <dgm:spPr/>
    </dgm:pt>
    <dgm:pt modelId="{1E7DB491-5032-442E-BAEE-A91ED86FBF61}" type="pres">
      <dgm:prSet presAssocID="{3F2C9C4A-FB27-4FA2-BF2E-740C40A53347}" presName="hierChild3" presStyleCnt="0"/>
      <dgm:spPr/>
    </dgm:pt>
  </dgm:ptLst>
  <dgm:cxnLst>
    <dgm:cxn modelId="{7672734E-8F23-4CF1-8FFC-4CD788966B27}" srcId="{EACA2BD7-40CE-42A3-BD72-833E82C208CD}" destId="{98893048-BC12-48AF-8558-8145B0B0151F}" srcOrd="1" destOrd="0" parTransId="{6ED90F53-2B3F-4BB4-9D3E-660C2FDCD497}" sibTransId="{3DE25820-791B-4470-86D1-17BEA36DFEDF}"/>
    <dgm:cxn modelId="{C3BD5F4C-4321-44B9-9C94-B34039B10711}" type="presOf" srcId="{E20C64DC-7D60-47C4-9E1A-228AB4E97936}" destId="{047BCBA6-224D-4B45-B8C7-4317D0CA8429}" srcOrd="0" destOrd="0" presId="urn:microsoft.com/office/officeart/2005/8/layout/orgChart1"/>
    <dgm:cxn modelId="{FE457654-3C85-44E5-82E0-ED599515D6A6}" srcId="{EACA2BD7-40CE-42A3-BD72-833E82C208CD}" destId="{EBD657BC-4735-4CEB-9910-B5F96A653DC0}" srcOrd="2" destOrd="0" parTransId="{D4CFE2FF-7991-4350-BC7F-50D035C9ADF3}" sibTransId="{886853EE-8E15-47EA-A395-DB7FA73326DC}"/>
    <dgm:cxn modelId="{5910F921-AE1E-4978-B75E-B07AD8202A72}" type="presOf" srcId="{EBD657BC-4735-4CEB-9910-B5F96A653DC0}" destId="{6B4B50D2-93E9-4CDB-AD90-37099E44CC50}" srcOrd="0" destOrd="0" presId="urn:microsoft.com/office/officeart/2005/8/layout/orgChart1"/>
    <dgm:cxn modelId="{A5F00605-0307-4B74-A09C-44718EF11386}" type="presOf" srcId="{3F2C9C4A-FB27-4FA2-BF2E-740C40A53347}" destId="{1E84D1C0-F1D4-4049-8477-EA29DE56F856}" srcOrd="1" destOrd="0" presId="urn:microsoft.com/office/officeart/2005/8/layout/orgChart1"/>
    <dgm:cxn modelId="{026756B8-15D7-4354-B84F-5F1FB05C6885}" srcId="{EACA2BD7-40CE-42A3-BD72-833E82C208CD}" destId="{3F2C9C4A-FB27-4FA2-BF2E-740C40A53347}" srcOrd="3" destOrd="0" parTransId="{DAF0C4D1-5433-4110-811E-A48ED2CF6F23}" sibTransId="{C7085A1E-C17B-41CA-BD22-05B11085EF91}"/>
    <dgm:cxn modelId="{9094108D-F2F1-444F-989F-DFBA00C9C31C}" type="presOf" srcId="{EBD657BC-4735-4CEB-9910-B5F96A653DC0}" destId="{6C4601C4-55A6-4830-920D-C96086EC3365}" srcOrd="1" destOrd="0" presId="urn:microsoft.com/office/officeart/2005/8/layout/orgChart1"/>
    <dgm:cxn modelId="{CB33679D-96F7-463C-A8F8-B37B5F94DD73}" type="presOf" srcId="{EACA2BD7-40CE-42A3-BD72-833E82C208CD}" destId="{A550DB24-3C70-4F0C-BBA5-4997A57551C0}" srcOrd="0" destOrd="0" presId="urn:microsoft.com/office/officeart/2005/8/layout/orgChart1"/>
    <dgm:cxn modelId="{FF4BD890-AC0C-41DD-9F75-02C10F040602}" type="presOf" srcId="{98893048-BC12-48AF-8558-8145B0B0151F}" destId="{FCBC8C5D-5AB3-4DD2-8A3D-2F97A3D10747}" srcOrd="0" destOrd="0" presId="urn:microsoft.com/office/officeart/2005/8/layout/orgChart1"/>
    <dgm:cxn modelId="{253BECF0-9F7D-478C-9C7B-1AA589894AB7}" srcId="{EACA2BD7-40CE-42A3-BD72-833E82C208CD}" destId="{E20C64DC-7D60-47C4-9E1A-228AB4E97936}" srcOrd="0" destOrd="0" parTransId="{C8834A87-1ABA-49D5-BCDE-4DDAFD05A10E}" sibTransId="{17B2FA69-5A59-4E22-96AE-A084D8D66450}"/>
    <dgm:cxn modelId="{101D9165-0AFE-4AD8-AE9F-F940980A1AB8}" type="presOf" srcId="{98893048-BC12-48AF-8558-8145B0B0151F}" destId="{409A732A-B051-4AF2-A938-B13B6ADBC6EB}" srcOrd="1" destOrd="0" presId="urn:microsoft.com/office/officeart/2005/8/layout/orgChart1"/>
    <dgm:cxn modelId="{FA872EC4-8D14-4279-8338-D984932CC403}" type="presOf" srcId="{E20C64DC-7D60-47C4-9E1A-228AB4E97936}" destId="{3E3C5BCE-72DF-4723-8948-BA24521410D9}" srcOrd="1" destOrd="0" presId="urn:microsoft.com/office/officeart/2005/8/layout/orgChart1"/>
    <dgm:cxn modelId="{D738FB07-2EDC-4949-ABFA-D594F4331F2C}" type="presOf" srcId="{3F2C9C4A-FB27-4FA2-BF2E-740C40A53347}" destId="{8B5B96E0-0D20-4179-BC85-0C45A780AF7E}" srcOrd="0" destOrd="0" presId="urn:microsoft.com/office/officeart/2005/8/layout/orgChart1"/>
    <dgm:cxn modelId="{305E700A-4C5E-445E-BE97-2C7F4472D93A}" type="presParOf" srcId="{A550DB24-3C70-4F0C-BBA5-4997A57551C0}" destId="{D30F3539-804C-47D5-8AD3-3ADA91F5B75B}" srcOrd="0" destOrd="0" presId="urn:microsoft.com/office/officeart/2005/8/layout/orgChart1"/>
    <dgm:cxn modelId="{214A7097-E7F8-45AA-AC34-769351080844}" type="presParOf" srcId="{D30F3539-804C-47D5-8AD3-3ADA91F5B75B}" destId="{0EB79BD4-E16D-4E92-B536-359C68D53710}" srcOrd="0" destOrd="0" presId="urn:microsoft.com/office/officeart/2005/8/layout/orgChart1"/>
    <dgm:cxn modelId="{817D7BEA-69E1-4D9A-85A7-9F95527A736B}" type="presParOf" srcId="{0EB79BD4-E16D-4E92-B536-359C68D53710}" destId="{047BCBA6-224D-4B45-B8C7-4317D0CA8429}" srcOrd="0" destOrd="0" presId="urn:microsoft.com/office/officeart/2005/8/layout/orgChart1"/>
    <dgm:cxn modelId="{34498EB7-E06B-439A-B3A7-A6BB9E02AE9D}" type="presParOf" srcId="{0EB79BD4-E16D-4E92-B536-359C68D53710}" destId="{3E3C5BCE-72DF-4723-8948-BA24521410D9}" srcOrd="1" destOrd="0" presId="urn:microsoft.com/office/officeart/2005/8/layout/orgChart1"/>
    <dgm:cxn modelId="{B683132A-8AAC-49FB-AE9F-6C95BBAC2C59}" type="presParOf" srcId="{D30F3539-804C-47D5-8AD3-3ADA91F5B75B}" destId="{76EC0161-B15C-4DB2-820C-EC21BEEE64AE}" srcOrd="1" destOrd="0" presId="urn:microsoft.com/office/officeart/2005/8/layout/orgChart1"/>
    <dgm:cxn modelId="{152489CD-E79E-4E71-829E-79A75AF20BB0}" type="presParOf" srcId="{D30F3539-804C-47D5-8AD3-3ADA91F5B75B}" destId="{5B9802C0-2954-45EC-9ED4-4D5980A56097}" srcOrd="2" destOrd="0" presId="urn:microsoft.com/office/officeart/2005/8/layout/orgChart1"/>
    <dgm:cxn modelId="{D49C51A6-DD65-4139-9BE7-E23C3BC73631}" type="presParOf" srcId="{A550DB24-3C70-4F0C-BBA5-4997A57551C0}" destId="{B76F3779-6233-40C0-938A-30DA2ED467E6}" srcOrd="1" destOrd="0" presId="urn:microsoft.com/office/officeart/2005/8/layout/orgChart1"/>
    <dgm:cxn modelId="{AE7E35F8-20E7-4433-AD32-23E0CA54A378}" type="presParOf" srcId="{B76F3779-6233-40C0-938A-30DA2ED467E6}" destId="{2A05C320-2512-4D54-B11B-77EF7D1A1B88}" srcOrd="0" destOrd="0" presId="urn:microsoft.com/office/officeart/2005/8/layout/orgChart1"/>
    <dgm:cxn modelId="{968D023C-7257-4CFE-804C-CBE1C90BEA66}" type="presParOf" srcId="{2A05C320-2512-4D54-B11B-77EF7D1A1B88}" destId="{FCBC8C5D-5AB3-4DD2-8A3D-2F97A3D10747}" srcOrd="0" destOrd="0" presId="urn:microsoft.com/office/officeart/2005/8/layout/orgChart1"/>
    <dgm:cxn modelId="{88920CA6-F593-4D2B-9F65-CFFE323B9163}" type="presParOf" srcId="{2A05C320-2512-4D54-B11B-77EF7D1A1B88}" destId="{409A732A-B051-4AF2-A938-B13B6ADBC6EB}" srcOrd="1" destOrd="0" presId="urn:microsoft.com/office/officeart/2005/8/layout/orgChart1"/>
    <dgm:cxn modelId="{C9FB5FBC-C2DA-4E63-AE28-4B390D22660D}" type="presParOf" srcId="{B76F3779-6233-40C0-938A-30DA2ED467E6}" destId="{E00AC88F-8FB5-40D7-ACEA-38AB5FE6D35D}" srcOrd="1" destOrd="0" presId="urn:microsoft.com/office/officeart/2005/8/layout/orgChart1"/>
    <dgm:cxn modelId="{ECD10477-A43A-4DA2-AA9E-667E7AF8E1A1}" type="presParOf" srcId="{B76F3779-6233-40C0-938A-30DA2ED467E6}" destId="{378E2534-87A6-4CED-A789-4D4EB6556294}" srcOrd="2" destOrd="0" presId="urn:microsoft.com/office/officeart/2005/8/layout/orgChart1"/>
    <dgm:cxn modelId="{6F8EC037-7615-4520-A64A-2BC1425E16AE}" type="presParOf" srcId="{A550DB24-3C70-4F0C-BBA5-4997A57551C0}" destId="{50D46E32-332F-4983-AB07-892776D977E2}" srcOrd="2" destOrd="0" presId="urn:microsoft.com/office/officeart/2005/8/layout/orgChart1"/>
    <dgm:cxn modelId="{04DEC529-6229-4A05-9DE8-615536F6036A}" type="presParOf" srcId="{50D46E32-332F-4983-AB07-892776D977E2}" destId="{19ECEF21-8398-41FD-897B-7D22BBB18C38}" srcOrd="0" destOrd="0" presId="urn:microsoft.com/office/officeart/2005/8/layout/orgChart1"/>
    <dgm:cxn modelId="{7E66B490-4DDA-48C2-A18A-FBFB8E29D9AD}" type="presParOf" srcId="{19ECEF21-8398-41FD-897B-7D22BBB18C38}" destId="{6B4B50D2-93E9-4CDB-AD90-37099E44CC50}" srcOrd="0" destOrd="0" presId="urn:microsoft.com/office/officeart/2005/8/layout/orgChart1"/>
    <dgm:cxn modelId="{92059C59-52C8-4CD3-A673-22AC22B4E0BF}" type="presParOf" srcId="{19ECEF21-8398-41FD-897B-7D22BBB18C38}" destId="{6C4601C4-55A6-4830-920D-C96086EC3365}" srcOrd="1" destOrd="0" presId="urn:microsoft.com/office/officeart/2005/8/layout/orgChart1"/>
    <dgm:cxn modelId="{49694C2B-D3E5-4A3C-A71D-8B41044368FF}" type="presParOf" srcId="{50D46E32-332F-4983-AB07-892776D977E2}" destId="{AD978516-D7E7-4A35-885F-EA7CA11E9B02}" srcOrd="1" destOrd="0" presId="urn:microsoft.com/office/officeart/2005/8/layout/orgChart1"/>
    <dgm:cxn modelId="{8594E262-EDDC-4B25-BDDA-9B38BCB1F2FD}" type="presParOf" srcId="{50D46E32-332F-4983-AB07-892776D977E2}" destId="{3D73C910-1E3F-4026-B55C-2713E68D22A6}" srcOrd="2" destOrd="0" presId="urn:microsoft.com/office/officeart/2005/8/layout/orgChart1"/>
    <dgm:cxn modelId="{D8769581-0325-4A58-AAE6-472EE6280055}" type="presParOf" srcId="{A550DB24-3C70-4F0C-BBA5-4997A57551C0}" destId="{85D108B0-BCBB-4A41-AAAC-831915D4D555}" srcOrd="3" destOrd="0" presId="urn:microsoft.com/office/officeart/2005/8/layout/orgChart1"/>
    <dgm:cxn modelId="{D8E2F5E7-BC3B-45F7-AD06-85D5062BC334}" type="presParOf" srcId="{85D108B0-BCBB-4A41-AAAC-831915D4D555}" destId="{4FD6D5B4-AA18-4A1C-A238-F7B588B02326}" srcOrd="0" destOrd="0" presId="urn:microsoft.com/office/officeart/2005/8/layout/orgChart1"/>
    <dgm:cxn modelId="{D95AD628-6ED7-4628-BF6F-B726AFF8043C}" type="presParOf" srcId="{4FD6D5B4-AA18-4A1C-A238-F7B588B02326}" destId="{8B5B96E0-0D20-4179-BC85-0C45A780AF7E}" srcOrd="0" destOrd="0" presId="urn:microsoft.com/office/officeart/2005/8/layout/orgChart1"/>
    <dgm:cxn modelId="{2C089E15-C921-431D-BC98-94B2928D9431}" type="presParOf" srcId="{4FD6D5B4-AA18-4A1C-A238-F7B588B02326}" destId="{1E84D1C0-F1D4-4049-8477-EA29DE56F856}" srcOrd="1" destOrd="0" presId="urn:microsoft.com/office/officeart/2005/8/layout/orgChart1"/>
    <dgm:cxn modelId="{D777C7D2-F2E9-4417-9757-5D6EE86FCEFF}" type="presParOf" srcId="{85D108B0-BCBB-4A41-AAAC-831915D4D555}" destId="{29156780-AB91-4A8E-B57D-48B30F74C358}" srcOrd="1" destOrd="0" presId="urn:microsoft.com/office/officeart/2005/8/layout/orgChart1"/>
    <dgm:cxn modelId="{115851B9-9CC9-403A-A8C3-646F7742632C}" type="presParOf" srcId="{85D108B0-BCBB-4A41-AAAC-831915D4D555}" destId="{1E7DB491-5032-442E-BAEE-A91ED86FBF61}" srcOrd="2" destOrd="0" presId="urn:microsoft.com/office/officeart/2005/8/layout/orgChart1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436F5A0-C1D9-4BA4-B121-15990E86332F}" type="doc">
      <dgm:prSet loTypeId="urn:microsoft.com/office/officeart/2005/8/layout/hList6" loCatId="list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8E231B65-CC0E-4275-B361-B5664FC6AAA8}">
      <dgm:prSet/>
      <dgm:spPr/>
      <dgm:t>
        <a:bodyPr/>
        <a:lstStyle/>
        <a:p>
          <a:pPr rtl="0"/>
          <a:r>
            <a:rPr lang="en-US" b="1" dirty="0" smtClean="0"/>
            <a:t>Associate Professor   1 </a:t>
          </a:r>
          <a:endParaRPr lang="en-US" dirty="0"/>
        </a:p>
      </dgm:t>
    </dgm:pt>
    <dgm:pt modelId="{093DA3A9-8C63-4D43-804A-BE93B8AEA086}" type="parTrans" cxnId="{B9D3B831-EDD2-43CB-8959-E4B78C49F2AF}">
      <dgm:prSet/>
      <dgm:spPr/>
      <dgm:t>
        <a:bodyPr/>
        <a:lstStyle/>
        <a:p>
          <a:endParaRPr lang="en-US"/>
        </a:p>
      </dgm:t>
    </dgm:pt>
    <dgm:pt modelId="{B57DF52C-D477-4F1E-B4C6-EC71102B03CC}" type="sibTrans" cxnId="{B9D3B831-EDD2-43CB-8959-E4B78C49F2AF}">
      <dgm:prSet/>
      <dgm:spPr/>
      <dgm:t>
        <a:bodyPr/>
        <a:lstStyle/>
        <a:p>
          <a:endParaRPr lang="en-US"/>
        </a:p>
      </dgm:t>
    </dgm:pt>
    <dgm:pt modelId="{87D01889-BE1F-4EED-BFF2-48611E820105}">
      <dgm:prSet/>
      <dgm:spPr/>
      <dgm:t>
        <a:bodyPr/>
        <a:lstStyle/>
        <a:p>
          <a:pPr rtl="0"/>
          <a:r>
            <a:rPr lang="en-US" b="1" dirty="0" smtClean="0"/>
            <a:t>Assistant Professor   1</a:t>
          </a:r>
          <a:endParaRPr lang="en-IN" dirty="0"/>
        </a:p>
      </dgm:t>
    </dgm:pt>
    <dgm:pt modelId="{B8BD6469-C3AA-4761-9578-932DBD541BDD}" type="parTrans" cxnId="{64D1CCB2-1031-4F97-A245-C66C5ACEB9BE}">
      <dgm:prSet/>
      <dgm:spPr/>
      <dgm:t>
        <a:bodyPr/>
        <a:lstStyle/>
        <a:p>
          <a:endParaRPr lang="en-US"/>
        </a:p>
      </dgm:t>
    </dgm:pt>
    <dgm:pt modelId="{D1E8E2BB-3934-43CE-A12E-11B575F263BB}" type="sibTrans" cxnId="{64D1CCB2-1031-4F97-A245-C66C5ACEB9BE}">
      <dgm:prSet/>
      <dgm:spPr/>
      <dgm:t>
        <a:bodyPr/>
        <a:lstStyle/>
        <a:p>
          <a:endParaRPr lang="en-US"/>
        </a:p>
      </dgm:t>
    </dgm:pt>
    <dgm:pt modelId="{626E85AA-B5F2-43D2-9707-69A7C9CCA12A}">
      <dgm:prSet/>
      <dgm:spPr/>
      <dgm:t>
        <a:bodyPr/>
        <a:lstStyle/>
        <a:p>
          <a:pPr rtl="0"/>
          <a:r>
            <a:rPr lang="en-US" b="1" dirty="0" smtClean="0"/>
            <a:t>Part-Time Lecturer    1</a:t>
          </a:r>
          <a:endParaRPr lang="en-IN" dirty="0"/>
        </a:p>
      </dgm:t>
    </dgm:pt>
    <dgm:pt modelId="{EFA58AFD-B72F-4521-B8F4-C2486F788D94}" type="parTrans" cxnId="{2DDC1D39-1718-4823-8A19-22861A54F25C}">
      <dgm:prSet/>
      <dgm:spPr/>
      <dgm:t>
        <a:bodyPr/>
        <a:lstStyle/>
        <a:p>
          <a:endParaRPr lang="en-US"/>
        </a:p>
      </dgm:t>
    </dgm:pt>
    <dgm:pt modelId="{98E51891-3B38-442E-B78D-A64A30279FB9}" type="sibTrans" cxnId="{2DDC1D39-1718-4823-8A19-22861A54F25C}">
      <dgm:prSet/>
      <dgm:spPr/>
      <dgm:t>
        <a:bodyPr/>
        <a:lstStyle/>
        <a:p>
          <a:endParaRPr lang="en-US"/>
        </a:p>
      </dgm:t>
    </dgm:pt>
    <dgm:pt modelId="{3B421B57-E295-4401-B6AE-2F4000B8EE0C}">
      <dgm:prSet/>
      <dgm:spPr/>
      <dgm:t>
        <a:bodyPr/>
        <a:lstStyle/>
        <a:p>
          <a:pPr rtl="0"/>
          <a:r>
            <a:rPr lang="en-US" b="1" dirty="0" smtClean="0"/>
            <a:t>Guest Lecturer         1</a:t>
          </a:r>
          <a:endParaRPr lang="en-IN" dirty="0"/>
        </a:p>
      </dgm:t>
    </dgm:pt>
    <dgm:pt modelId="{DAF58303-FBDF-4946-817A-FC6EB59D0F5E}" type="parTrans" cxnId="{E40F2C01-C934-48A2-AC2A-4603F89FF3F3}">
      <dgm:prSet/>
      <dgm:spPr/>
      <dgm:t>
        <a:bodyPr/>
        <a:lstStyle/>
        <a:p>
          <a:endParaRPr lang="en-US"/>
        </a:p>
      </dgm:t>
    </dgm:pt>
    <dgm:pt modelId="{FF5E4703-C120-441E-B8B1-DE43E2D7CDA1}" type="sibTrans" cxnId="{E40F2C01-C934-48A2-AC2A-4603F89FF3F3}">
      <dgm:prSet/>
      <dgm:spPr/>
      <dgm:t>
        <a:bodyPr/>
        <a:lstStyle/>
        <a:p>
          <a:endParaRPr lang="en-US"/>
        </a:p>
      </dgm:t>
    </dgm:pt>
    <dgm:pt modelId="{51659299-EC8A-455F-A868-DB0F97B988F5}" type="pres">
      <dgm:prSet presAssocID="{6436F5A0-C1D9-4BA4-B121-15990E86332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0DD1D9-FC43-48C2-9D3E-12F2B0F37EEF}" type="pres">
      <dgm:prSet presAssocID="{8E231B65-CC0E-4275-B361-B5664FC6AAA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9AB594-2488-4931-8C38-F8D937A71EB2}" type="pres">
      <dgm:prSet presAssocID="{B57DF52C-D477-4F1E-B4C6-EC71102B03CC}" presName="sibTrans" presStyleCnt="0"/>
      <dgm:spPr/>
    </dgm:pt>
    <dgm:pt modelId="{8A909C32-251E-479A-9A0F-05E0FDC0988C}" type="pres">
      <dgm:prSet presAssocID="{87D01889-BE1F-4EED-BFF2-48611E82010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B6CB01-3C4C-4CF3-9478-3A514E41BEF4}" type="pres">
      <dgm:prSet presAssocID="{D1E8E2BB-3934-43CE-A12E-11B575F263BB}" presName="sibTrans" presStyleCnt="0"/>
      <dgm:spPr/>
    </dgm:pt>
    <dgm:pt modelId="{1D221574-27BA-45AC-A4F0-357BF1EB4E76}" type="pres">
      <dgm:prSet presAssocID="{626E85AA-B5F2-43D2-9707-69A7C9CCA12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B0F5EB-D096-4900-8CA6-05AC4B97EAA2}" type="pres">
      <dgm:prSet presAssocID="{98E51891-3B38-442E-B78D-A64A30279FB9}" presName="sibTrans" presStyleCnt="0"/>
      <dgm:spPr/>
    </dgm:pt>
    <dgm:pt modelId="{E2F44A03-A09E-4CA3-8A66-B7C3F86D0E00}" type="pres">
      <dgm:prSet presAssocID="{3B421B57-E295-4401-B6AE-2F4000B8EE0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DC1D39-1718-4823-8A19-22861A54F25C}" srcId="{6436F5A0-C1D9-4BA4-B121-15990E86332F}" destId="{626E85AA-B5F2-43D2-9707-69A7C9CCA12A}" srcOrd="2" destOrd="0" parTransId="{EFA58AFD-B72F-4521-B8F4-C2486F788D94}" sibTransId="{98E51891-3B38-442E-B78D-A64A30279FB9}"/>
    <dgm:cxn modelId="{CD0A3179-ECB8-4C23-91BA-BBD95014C02B}" type="presOf" srcId="{87D01889-BE1F-4EED-BFF2-48611E820105}" destId="{8A909C32-251E-479A-9A0F-05E0FDC0988C}" srcOrd="0" destOrd="0" presId="urn:microsoft.com/office/officeart/2005/8/layout/hList6"/>
    <dgm:cxn modelId="{E40F2C01-C934-48A2-AC2A-4603F89FF3F3}" srcId="{6436F5A0-C1D9-4BA4-B121-15990E86332F}" destId="{3B421B57-E295-4401-B6AE-2F4000B8EE0C}" srcOrd="3" destOrd="0" parTransId="{DAF58303-FBDF-4946-817A-FC6EB59D0F5E}" sibTransId="{FF5E4703-C120-441E-B8B1-DE43E2D7CDA1}"/>
    <dgm:cxn modelId="{69B007D8-C348-4404-85CA-B5622C98C455}" type="presOf" srcId="{8E231B65-CC0E-4275-B361-B5664FC6AAA8}" destId="{220DD1D9-FC43-48C2-9D3E-12F2B0F37EEF}" srcOrd="0" destOrd="0" presId="urn:microsoft.com/office/officeart/2005/8/layout/hList6"/>
    <dgm:cxn modelId="{64D1CCB2-1031-4F97-A245-C66C5ACEB9BE}" srcId="{6436F5A0-C1D9-4BA4-B121-15990E86332F}" destId="{87D01889-BE1F-4EED-BFF2-48611E820105}" srcOrd="1" destOrd="0" parTransId="{B8BD6469-C3AA-4761-9578-932DBD541BDD}" sibTransId="{D1E8E2BB-3934-43CE-A12E-11B575F263BB}"/>
    <dgm:cxn modelId="{04B69409-45D8-4999-BAD3-380C4278B3CF}" type="presOf" srcId="{3B421B57-E295-4401-B6AE-2F4000B8EE0C}" destId="{E2F44A03-A09E-4CA3-8A66-B7C3F86D0E00}" srcOrd="0" destOrd="0" presId="urn:microsoft.com/office/officeart/2005/8/layout/hList6"/>
    <dgm:cxn modelId="{61D1DDA7-73AA-45A0-8692-8E61347268C0}" type="presOf" srcId="{6436F5A0-C1D9-4BA4-B121-15990E86332F}" destId="{51659299-EC8A-455F-A868-DB0F97B988F5}" srcOrd="0" destOrd="0" presId="urn:microsoft.com/office/officeart/2005/8/layout/hList6"/>
    <dgm:cxn modelId="{5E96BA50-1CB5-4F77-BD14-5C6D524B1727}" type="presOf" srcId="{626E85AA-B5F2-43D2-9707-69A7C9CCA12A}" destId="{1D221574-27BA-45AC-A4F0-357BF1EB4E76}" srcOrd="0" destOrd="0" presId="urn:microsoft.com/office/officeart/2005/8/layout/hList6"/>
    <dgm:cxn modelId="{B9D3B831-EDD2-43CB-8959-E4B78C49F2AF}" srcId="{6436F5A0-C1D9-4BA4-B121-15990E86332F}" destId="{8E231B65-CC0E-4275-B361-B5664FC6AAA8}" srcOrd="0" destOrd="0" parTransId="{093DA3A9-8C63-4D43-804A-BE93B8AEA086}" sibTransId="{B57DF52C-D477-4F1E-B4C6-EC71102B03CC}"/>
    <dgm:cxn modelId="{FD1E0FE4-3C02-4493-8FA9-7B566A5555B2}" type="presParOf" srcId="{51659299-EC8A-455F-A868-DB0F97B988F5}" destId="{220DD1D9-FC43-48C2-9D3E-12F2B0F37EEF}" srcOrd="0" destOrd="0" presId="urn:microsoft.com/office/officeart/2005/8/layout/hList6"/>
    <dgm:cxn modelId="{8F411F39-EB58-4E41-BA18-7F49AA095AAC}" type="presParOf" srcId="{51659299-EC8A-455F-A868-DB0F97B988F5}" destId="{BB9AB594-2488-4931-8C38-F8D937A71EB2}" srcOrd="1" destOrd="0" presId="urn:microsoft.com/office/officeart/2005/8/layout/hList6"/>
    <dgm:cxn modelId="{AA008000-0BDD-4CA8-945C-355DF61C2681}" type="presParOf" srcId="{51659299-EC8A-455F-A868-DB0F97B988F5}" destId="{8A909C32-251E-479A-9A0F-05E0FDC0988C}" srcOrd="2" destOrd="0" presId="urn:microsoft.com/office/officeart/2005/8/layout/hList6"/>
    <dgm:cxn modelId="{8BC4C7DA-B04A-4E2A-B5A5-784BD6F59549}" type="presParOf" srcId="{51659299-EC8A-455F-A868-DB0F97B988F5}" destId="{8BB6CB01-3C4C-4CF3-9478-3A514E41BEF4}" srcOrd="3" destOrd="0" presId="urn:microsoft.com/office/officeart/2005/8/layout/hList6"/>
    <dgm:cxn modelId="{DF86E8A7-0B59-464A-9CF2-EBBEC370983C}" type="presParOf" srcId="{51659299-EC8A-455F-A868-DB0F97B988F5}" destId="{1D221574-27BA-45AC-A4F0-357BF1EB4E76}" srcOrd="4" destOrd="0" presId="urn:microsoft.com/office/officeart/2005/8/layout/hList6"/>
    <dgm:cxn modelId="{0B096FD7-AE30-4E61-A695-DDE11622A790}" type="presParOf" srcId="{51659299-EC8A-455F-A868-DB0F97B988F5}" destId="{F0B0F5EB-D096-4900-8CA6-05AC4B97EAA2}" srcOrd="5" destOrd="0" presId="urn:microsoft.com/office/officeart/2005/8/layout/hList6"/>
    <dgm:cxn modelId="{CF527B64-BEB4-4B9B-9181-269BD04E66D1}" type="presParOf" srcId="{51659299-EC8A-455F-A868-DB0F97B988F5}" destId="{E2F44A03-A09E-4CA3-8A66-B7C3F86D0E00}" srcOrd="6" destOrd="0" presId="urn:microsoft.com/office/officeart/2005/8/layout/hList6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2E54ED3-F814-40D9-A7DF-6A37164B7B43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489335-664C-4335-B914-700705D4110F}">
      <dgm:prSet/>
      <dgm:spPr>
        <a:solidFill>
          <a:schemeClr val="accent5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dirty="0" smtClean="0">
              <a:solidFill>
                <a:srgbClr val="FF0000"/>
              </a:solidFill>
            </a:rPr>
            <a:t>FACULTY PROFILE WITH NAME, QUALIFICATION, </a:t>
          </a:r>
          <a:r>
            <a:rPr lang="en-US" dirty="0" smtClean="0">
              <a:solidFill>
                <a:srgbClr val="FF0000"/>
              </a:solidFill>
            </a:rPr>
            <a:t>DESIGNATION &amp; SPECIALIZATION</a:t>
          </a:r>
          <a:endParaRPr lang="en-US" dirty="0">
            <a:solidFill>
              <a:srgbClr val="FF0000"/>
            </a:solidFill>
          </a:endParaRPr>
        </a:p>
      </dgm:t>
    </dgm:pt>
    <dgm:pt modelId="{22302706-CF03-4E28-9926-E2FD699687CE}" type="parTrans" cxnId="{72B82110-A7D8-4205-8A84-57B1BA3B7044}">
      <dgm:prSet/>
      <dgm:spPr/>
      <dgm:t>
        <a:bodyPr/>
        <a:lstStyle/>
        <a:p>
          <a:endParaRPr lang="en-US"/>
        </a:p>
      </dgm:t>
    </dgm:pt>
    <dgm:pt modelId="{45EE3B2E-236D-420E-859B-6A679D2CB211}" type="sibTrans" cxnId="{72B82110-A7D8-4205-8A84-57B1BA3B7044}">
      <dgm:prSet/>
      <dgm:spPr/>
      <dgm:t>
        <a:bodyPr/>
        <a:lstStyle/>
        <a:p>
          <a:endParaRPr lang="en-US"/>
        </a:p>
      </dgm:t>
    </dgm:pt>
    <dgm:pt modelId="{D6C991A3-283C-4A18-94F7-24271B8C24B0}" type="pres">
      <dgm:prSet presAssocID="{82E54ED3-F814-40D9-A7DF-6A37164B7B4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CCFA61-E266-46F0-8347-8C5C7A82F7CB}" type="pres">
      <dgm:prSet presAssocID="{C4489335-664C-4335-B914-700705D4110F}" presName="node" presStyleLbl="node1" presStyleIdx="0" presStyleCnt="1" custScaleY="100000" custLinFactNeighborX="0" custLinFactNeighborY="-153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B82110-A7D8-4205-8A84-57B1BA3B7044}" srcId="{82E54ED3-F814-40D9-A7DF-6A37164B7B43}" destId="{C4489335-664C-4335-B914-700705D4110F}" srcOrd="0" destOrd="0" parTransId="{22302706-CF03-4E28-9926-E2FD699687CE}" sibTransId="{45EE3B2E-236D-420E-859B-6A679D2CB211}"/>
    <dgm:cxn modelId="{C97004C9-DA8E-410C-A299-53D69ABB6B0B}" type="presOf" srcId="{C4489335-664C-4335-B914-700705D4110F}" destId="{7FCCFA61-E266-46F0-8347-8C5C7A82F7CB}" srcOrd="0" destOrd="0" presId="urn:microsoft.com/office/officeart/2005/8/layout/hList6"/>
    <dgm:cxn modelId="{04D5447B-E851-4AFF-A2A9-23B82D99EB24}" type="presOf" srcId="{82E54ED3-F814-40D9-A7DF-6A37164B7B43}" destId="{D6C991A3-283C-4A18-94F7-24271B8C24B0}" srcOrd="0" destOrd="0" presId="urn:microsoft.com/office/officeart/2005/8/layout/hList6"/>
    <dgm:cxn modelId="{147F4473-64EE-4927-8059-E7A3A5A3ABD7}" type="presParOf" srcId="{D6C991A3-283C-4A18-94F7-24271B8C24B0}" destId="{7FCCFA61-E266-46F0-8347-8C5C7A82F7CB}" srcOrd="0" destOrd="0" presId="urn:microsoft.com/office/officeart/2005/8/layout/hList6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5ADA4E2-6958-485A-ADCB-1782475A20EA}" type="doc">
      <dgm:prSet loTypeId="urn:microsoft.com/office/officeart/2005/8/layout/hList6" loCatId="list" qsTypeId="urn:microsoft.com/office/officeart/2005/8/quickstyle/3d2" qsCatId="3D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4B6604C-6357-43D4-893D-636CE9AF454E}">
      <dgm:prSet/>
      <dgm:spPr/>
      <dgm:t>
        <a:bodyPr/>
        <a:lstStyle/>
        <a:p>
          <a:pPr rtl="0"/>
          <a:r>
            <a:rPr lang="en-US" dirty="0" smtClean="0"/>
            <a:t>PUBLICATIONS</a:t>
          </a:r>
          <a:endParaRPr lang="en-US" dirty="0"/>
        </a:p>
      </dgm:t>
    </dgm:pt>
    <dgm:pt modelId="{A4425E82-5F01-4E5A-A650-B3B04782A63F}" type="parTrans" cxnId="{74355B90-0196-4395-AF14-72489578528F}">
      <dgm:prSet/>
      <dgm:spPr/>
      <dgm:t>
        <a:bodyPr/>
        <a:lstStyle/>
        <a:p>
          <a:endParaRPr lang="en-US"/>
        </a:p>
      </dgm:t>
    </dgm:pt>
    <dgm:pt modelId="{D790FEBC-A30F-4960-8B29-58033F7DF16B}" type="sibTrans" cxnId="{74355B90-0196-4395-AF14-72489578528F}">
      <dgm:prSet/>
      <dgm:spPr/>
      <dgm:t>
        <a:bodyPr/>
        <a:lstStyle/>
        <a:p>
          <a:endParaRPr lang="en-US"/>
        </a:p>
      </dgm:t>
    </dgm:pt>
    <dgm:pt modelId="{7D7FEFE4-9D3B-4DF0-A6F2-401F007716A2}" type="pres">
      <dgm:prSet presAssocID="{D5ADA4E2-6958-485A-ADCB-1782475A20E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1EA668-B3FA-494E-89D0-AA49E27AFC11}" type="pres">
      <dgm:prSet presAssocID="{C4B6604C-6357-43D4-893D-636CE9AF454E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35FB83-F3D4-4211-83E9-1747EBD3100E}" type="presOf" srcId="{C4B6604C-6357-43D4-893D-636CE9AF454E}" destId="{261EA668-B3FA-494E-89D0-AA49E27AFC11}" srcOrd="0" destOrd="0" presId="urn:microsoft.com/office/officeart/2005/8/layout/hList6"/>
    <dgm:cxn modelId="{74355B90-0196-4395-AF14-72489578528F}" srcId="{D5ADA4E2-6958-485A-ADCB-1782475A20EA}" destId="{C4B6604C-6357-43D4-893D-636CE9AF454E}" srcOrd="0" destOrd="0" parTransId="{A4425E82-5F01-4E5A-A650-B3B04782A63F}" sibTransId="{D790FEBC-A30F-4960-8B29-58033F7DF16B}"/>
    <dgm:cxn modelId="{539A86B1-C207-4EEF-88FA-BB75C54A9DF8}" type="presOf" srcId="{D5ADA4E2-6958-485A-ADCB-1782475A20EA}" destId="{7D7FEFE4-9D3B-4DF0-A6F2-401F007716A2}" srcOrd="0" destOrd="0" presId="urn:microsoft.com/office/officeart/2005/8/layout/hList6"/>
    <dgm:cxn modelId="{0F171D4A-CB9B-4D6E-8EB4-97255F7E836A}" type="presParOf" srcId="{7D7FEFE4-9D3B-4DF0-A6F2-401F007716A2}" destId="{261EA668-B3FA-494E-89D0-AA49E27AFC11}" srcOrd="0" destOrd="0" presId="urn:microsoft.com/office/officeart/2005/8/layout/hList6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580B6DB-DBE9-4D2B-9AB4-E645EBF64A22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D7E2B2-1F7F-4C09-8966-9CDC6AEF669D}">
      <dgm:prSet/>
      <dgm:spPr>
        <a:solidFill>
          <a:srgbClr val="A499F7"/>
        </a:solidFill>
      </dgm:spPr>
      <dgm:t>
        <a:bodyPr/>
        <a:lstStyle/>
        <a:p>
          <a:pPr rtl="0"/>
          <a:r>
            <a:rPr lang="en-US" b="1" u="sng" dirty="0" smtClean="0"/>
            <a:t>PUBLISHED BOOKS AND STUDY MATERIALS:</a:t>
          </a:r>
          <a:endParaRPr lang="en-US" u="sng" dirty="0"/>
        </a:p>
      </dgm:t>
    </dgm:pt>
    <dgm:pt modelId="{A9367E79-38E2-40AA-89BA-E607F29C4695}" type="parTrans" cxnId="{0996FF77-56A7-4060-9638-6F66C48E287C}">
      <dgm:prSet/>
      <dgm:spPr/>
      <dgm:t>
        <a:bodyPr/>
        <a:lstStyle/>
        <a:p>
          <a:endParaRPr lang="en-US"/>
        </a:p>
      </dgm:t>
    </dgm:pt>
    <dgm:pt modelId="{053553FA-B821-4FA9-89CB-768865A42184}" type="sibTrans" cxnId="{0996FF77-56A7-4060-9638-6F66C48E287C}">
      <dgm:prSet/>
      <dgm:spPr/>
      <dgm:t>
        <a:bodyPr/>
        <a:lstStyle/>
        <a:p>
          <a:endParaRPr lang="en-US"/>
        </a:p>
      </dgm:t>
    </dgm:pt>
    <dgm:pt modelId="{D33DCA58-A342-48EF-97E6-8299DEE47894}" type="pres">
      <dgm:prSet presAssocID="{0580B6DB-DBE9-4D2B-9AB4-E645EBF64A2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D69A9E6-E5AE-4BE4-B92A-629A037D9F3D}" type="pres">
      <dgm:prSet presAssocID="{71D7E2B2-1F7F-4C09-8966-9CDC6AEF669D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C210DF-A601-48E4-8C2C-4378A5D76D32}" type="presOf" srcId="{71D7E2B2-1F7F-4C09-8966-9CDC6AEF669D}" destId="{FD69A9E6-E5AE-4BE4-B92A-629A037D9F3D}" srcOrd="0" destOrd="0" presId="urn:microsoft.com/office/officeart/2005/8/layout/hList6"/>
    <dgm:cxn modelId="{44E88FE0-0FB9-4BEC-B824-E4BC4A77D9BF}" type="presOf" srcId="{0580B6DB-DBE9-4D2B-9AB4-E645EBF64A22}" destId="{D33DCA58-A342-48EF-97E6-8299DEE47894}" srcOrd="0" destOrd="0" presId="urn:microsoft.com/office/officeart/2005/8/layout/hList6"/>
    <dgm:cxn modelId="{0996FF77-56A7-4060-9638-6F66C48E287C}" srcId="{0580B6DB-DBE9-4D2B-9AB4-E645EBF64A22}" destId="{71D7E2B2-1F7F-4C09-8966-9CDC6AEF669D}" srcOrd="0" destOrd="0" parTransId="{A9367E79-38E2-40AA-89BA-E607F29C4695}" sibTransId="{053553FA-B821-4FA9-89CB-768865A42184}"/>
    <dgm:cxn modelId="{AEE4F542-D122-4894-98BE-C39DB2D5AE66}" type="presParOf" srcId="{D33DCA58-A342-48EF-97E6-8299DEE47894}" destId="{FD69A9E6-E5AE-4BE4-B92A-629A037D9F3D}" srcOrd="0" destOrd="0" presId="urn:microsoft.com/office/officeart/2005/8/layout/hList6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4268FA9-8F10-4E1B-B392-36CB36CEDDA9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9FFF77-DFAE-4268-9968-81F2EA993B7D}">
      <dgm:prSet/>
      <dgm:spPr/>
      <dgm:t>
        <a:bodyPr/>
        <a:lstStyle/>
        <a:p>
          <a:pPr rtl="0"/>
          <a:r>
            <a:rPr lang="en-US" dirty="0" smtClean="0"/>
            <a:t>PUBLICATION </a:t>
          </a:r>
          <a:r>
            <a:rPr lang="en-US" dirty="0" smtClean="0"/>
            <a:t>OF DR. ARUN KUMAR NANDI </a:t>
          </a:r>
          <a:r>
            <a:rPr lang="en-US" dirty="0" smtClean="0"/>
            <a:t>FOR LAST FIVE YEARS</a:t>
          </a:r>
          <a:endParaRPr lang="en-US" dirty="0"/>
        </a:p>
      </dgm:t>
    </dgm:pt>
    <dgm:pt modelId="{119F6752-CBCB-4EE3-9F25-AE6D924BA91E}" type="parTrans" cxnId="{AB6327FA-446A-4437-AA37-AAB1214F4AB1}">
      <dgm:prSet/>
      <dgm:spPr/>
      <dgm:t>
        <a:bodyPr/>
        <a:lstStyle/>
        <a:p>
          <a:endParaRPr lang="en-US"/>
        </a:p>
      </dgm:t>
    </dgm:pt>
    <dgm:pt modelId="{6AACA345-5729-4AD3-BEB6-8B9776EDE6AF}" type="sibTrans" cxnId="{AB6327FA-446A-4437-AA37-AAB1214F4AB1}">
      <dgm:prSet/>
      <dgm:spPr/>
      <dgm:t>
        <a:bodyPr/>
        <a:lstStyle/>
        <a:p>
          <a:endParaRPr lang="en-US"/>
        </a:p>
      </dgm:t>
    </dgm:pt>
    <dgm:pt modelId="{972DD4D7-2FBA-44BF-B99A-2F461E536988}" type="pres">
      <dgm:prSet presAssocID="{24268FA9-8F10-4E1B-B392-36CB36CEDDA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DB3379-DFC8-4760-876A-475FF066D556}" type="pres">
      <dgm:prSet presAssocID="{179FFF77-DFAE-4268-9968-81F2EA993B7D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C17387-3E8C-4393-AC29-6301801E28EC}" type="presOf" srcId="{179FFF77-DFAE-4268-9968-81F2EA993B7D}" destId="{C4DB3379-DFC8-4760-876A-475FF066D556}" srcOrd="0" destOrd="0" presId="urn:microsoft.com/office/officeart/2005/8/layout/hList6"/>
    <dgm:cxn modelId="{AB6327FA-446A-4437-AA37-AAB1214F4AB1}" srcId="{24268FA9-8F10-4E1B-B392-36CB36CEDDA9}" destId="{179FFF77-DFAE-4268-9968-81F2EA993B7D}" srcOrd="0" destOrd="0" parTransId="{119F6752-CBCB-4EE3-9F25-AE6D924BA91E}" sibTransId="{6AACA345-5729-4AD3-BEB6-8B9776EDE6AF}"/>
    <dgm:cxn modelId="{2BD57737-76F2-4FBC-9181-637DFC7BFA01}" type="presOf" srcId="{24268FA9-8F10-4E1B-B392-36CB36CEDDA9}" destId="{972DD4D7-2FBA-44BF-B99A-2F461E536988}" srcOrd="0" destOrd="0" presId="urn:microsoft.com/office/officeart/2005/8/layout/hList6"/>
    <dgm:cxn modelId="{158D9F97-350F-4321-8DA1-57B9C1EB3599}" type="presParOf" srcId="{972DD4D7-2FBA-44BF-B99A-2F461E536988}" destId="{C4DB3379-DFC8-4760-876A-475FF066D556}" srcOrd="0" destOrd="0" presId="urn:microsoft.com/office/officeart/2005/8/layout/hList6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D3253E-AFF8-4A13-B2C9-B1CE0F65050C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9B6568-DC35-4BD6-B22C-CF713EA62899}" type="pres">
      <dgm:prSet presAssocID="{6AD3253E-AFF8-4A13-B2C9-B1CE0F65050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67C23D66-0FE7-491D-9F7E-427968EEA58C}" type="presOf" srcId="{6AD3253E-AFF8-4A13-B2C9-B1CE0F65050C}" destId="{519B6568-DC35-4BD6-B22C-CF713EA62899}" srcOrd="0" destOrd="0" presId="urn:microsoft.com/office/officeart/2005/8/layout/hList6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22363B2-7BB7-4FA1-B47D-8FC7D20BB053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AE1013-4549-4AFF-A04B-6C97FEA7BA3D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pPr rtl="0"/>
          <a:r>
            <a:rPr lang="en-US" b="1" u="sng" dirty="0" smtClean="0"/>
            <a:t>PUBLISHED IN JOURNALS:</a:t>
          </a:r>
          <a:endParaRPr lang="en-US" b="1" dirty="0"/>
        </a:p>
      </dgm:t>
    </dgm:pt>
    <dgm:pt modelId="{11189E23-8814-49F8-8746-0ED1263C07B5}" type="parTrans" cxnId="{5F5ECA75-17B8-474D-9937-9CE9C334AF2C}">
      <dgm:prSet/>
      <dgm:spPr/>
      <dgm:t>
        <a:bodyPr/>
        <a:lstStyle/>
        <a:p>
          <a:endParaRPr lang="en-US"/>
        </a:p>
      </dgm:t>
    </dgm:pt>
    <dgm:pt modelId="{12D05184-86D3-4BB4-9337-CA6293E094D3}" type="sibTrans" cxnId="{5F5ECA75-17B8-474D-9937-9CE9C334AF2C}">
      <dgm:prSet/>
      <dgm:spPr/>
      <dgm:t>
        <a:bodyPr/>
        <a:lstStyle/>
        <a:p>
          <a:endParaRPr lang="en-US"/>
        </a:p>
      </dgm:t>
    </dgm:pt>
    <dgm:pt modelId="{B74175B6-FFAB-4515-9570-3D63C0738D44}" type="pres">
      <dgm:prSet presAssocID="{C22363B2-7BB7-4FA1-B47D-8FC7D20BB05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DC57CCF-4992-488F-A95C-0C5B9468FF0C}" type="pres">
      <dgm:prSet presAssocID="{1EAE1013-4549-4AFF-A04B-6C97FEA7BA3D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342AC8-532E-4130-927B-435AA8C3749F}" type="presOf" srcId="{1EAE1013-4549-4AFF-A04B-6C97FEA7BA3D}" destId="{FDC57CCF-4992-488F-A95C-0C5B9468FF0C}" srcOrd="0" destOrd="0" presId="urn:microsoft.com/office/officeart/2005/8/layout/hList6"/>
    <dgm:cxn modelId="{B8A7B25F-D5E3-4969-8948-CC77486A7852}" type="presOf" srcId="{C22363B2-7BB7-4FA1-B47D-8FC7D20BB053}" destId="{B74175B6-FFAB-4515-9570-3D63C0738D44}" srcOrd="0" destOrd="0" presId="urn:microsoft.com/office/officeart/2005/8/layout/hList6"/>
    <dgm:cxn modelId="{5F5ECA75-17B8-474D-9937-9CE9C334AF2C}" srcId="{C22363B2-7BB7-4FA1-B47D-8FC7D20BB053}" destId="{1EAE1013-4549-4AFF-A04B-6C97FEA7BA3D}" srcOrd="0" destOrd="0" parTransId="{11189E23-8814-49F8-8746-0ED1263C07B5}" sibTransId="{12D05184-86D3-4BB4-9337-CA6293E094D3}"/>
    <dgm:cxn modelId="{5496231B-0C4E-49E3-97E1-802DDFF641D9}" type="presParOf" srcId="{B74175B6-FFAB-4515-9570-3D63C0738D44}" destId="{FDC57CCF-4992-488F-A95C-0C5B9468FF0C}" srcOrd="0" destOrd="0" presId="urn:microsoft.com/office/officeart/2005/8/layout/hList6"/>
  </dgm:cxnLst>
  <dgm:bg/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0B6DBC3-7B60-405A-920B-23D665F2C787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22A23F-C4B2-4E53-94AB-6A30C8A8C7F9}">
      <dgm:prSet/>
      <dgm:spPr/>
      <dgm:t>
        <a:bodyPr/>
        <a:lstStyle/>
        <a:p>
          <a:pPr rtl="0"/>
          <a:r>
            <a:rPr lang="en-US" dirty="0" smtClean="0"/>
            <a:t>PUBLICATION </a:t>
          </a:r>
          <a:r>
            <a:rPr lang="en-US" dirty="0" smtClean="0"/>
            <a:t>OF DR. NIKHIL KUMAR </a:t>
          </a:r>
          <a:r>
            <a:rPr lang="en-US" dirty="0" smtClean="0"/>
            <a:t>MANDALFOR LAST FIVE YEARS </a:t>
          </a:r>
          <a:endParaRPr lang="en-US" dirty="0"/>
        </a:p>
      </dgm:t>
    </dgm:pt>
    <dgm:pt modelId="{BB2C9870-42B7-4252-AE5C-E978784D5F1D}" type="parTrans" cxnId="{8D83DD64-1937-46C3-AE5D-7052A2493D5F}">
      <dgm:prSet/>
      <dgm:spPr/>
      <dgm:t>
        <a:bodyPr/>
        <a:lstStyle/>
        <a:p>
          <a:endParaRPr lang="en-US"/>
        </a:p>
      </dgm:t>
    </dgm:pt>
    <dgm:pt modelId="{B4F5D73E-DEF5-466D-850D-BBCC2D9DC51D}" type="sibTrans" cxnId="{8D83DD64-1937-46C3-AE5D-7052A2493D5F}">
      <dgm:prSet/>
      <dgm:spPr/>
      <dgm:t>
        <a:bodyPr/>
        <a:lstStyle/>
        <a:p>
          <a:endParaRPr lang="en-US"/>
        </a:p>
      </dgm:t>
    </dgm:pt>
    <dgm:pt modelId="{EB48CD35-02E4-4005-B3CF-CEC5BD61071B}" type="pres">
      <dgm:prSet presAssocID="{60B6DBC3-7B60-405A-920B-23D665F2C7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1C6735-F8A6-4042-BD69-37241E2D78D4}" type="pres">
      <dgm:prSet presAssocID="{0D22A23F-C4B2-4E53-94AB-6A30C8A8C7F9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83DD64-1937-46C3-AE5D-7052A2493D5F}" srcId="{60B6DBC3-7B60-405A-920B-23D665F2C787}" destId="{0D22A23F-C4B2-4E53-94AB-6A30C8A8C7F9}" srcOrd="0" destOrd="0" parTransId="{BB2C9870-42B7-4252-AE5C-E978784D5F1D}" sibTransId="{B4F5D73E-DEF5-466D-850D-BBCC2D9DC51D}"/>
    <dgm:cxn modelId="{736E208F-69C8-4F5F-925F-D2A05D7DBF27}" type="presOf" srcId="{0D22A23F-C4B2-4E53-94AB-6A30C8A8C7F9}" destId="{0F1C6735-F8A6-4042-BD69-37241E2D78D4}" srcOrd="0" destOrd="0" presId="urn:microsoft.com/office/officeart/2005/8/layout/hList6"/>
    <dgm:cxn modelId="{E9F319F3-3303-4C53-9FD4-4A4B9DBC607F}" type="presOf" srcId="{60B6DBC3-7B60-405A-920B-23D665F2C787}" destId="{EB48CD35-02E4-4005-B3CF-CEC5BD61071B}" srcOrd="0" destOrd="0" presId="urn:microsoft.com/office/officeart/2005/8/layout/hList6"/>
    <dgm:cxn modelId="{D6085DE6-BB03-4693-BABD-CA0A1DECA1A1}" type="presParOf" srcId="{EB48CD35-02E4-4005-B3CF-CEC5BD61071B}" destId="{0F1C6735-F8A6-4042-BD69-37241E2D78D4}" srcOrd="0" destOrd="0" presId="urn:microsoft.com/office/officeart/2005/8/layout/hList6"/>
  </dgm:cxnLst>
  <dgm:bg/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172D657-7715-41EA-A1C7-360BB7DE63A9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8C630A-A5BE-4339-BAB7-516FF7A94345}">
      <dgm:prSet/>
      <dgm:spPr>
        <a:solidFill>
          <a:srgbClr val="0033CC"/>
        </a:solidFill>
      </dgm:spPr>
      <dgm:t>
        <a:bodyPr/>
        <a:lstStyle/>
        <a:p>
          <a:pPr rtl="0"/>
          <a:r>
            <a:rPr lang="en-US" dirty="0" smtClean="0"/>
            <a:t>PUBLISHED IN  BOOK</a:t>
          </a:r>
          <a:endParaRPr lang="en-US" dirty="0"/>
        </a:p>
      </dgm:t>
    </dgm:pt>
    <dgm:pt modelId="{E8CB9B88-78FA-4531-8B23-429C7B916D47}" type="parTrans" cxnId="{ABCB13F5-AC1F-4969-981B-6DB407351828}">
      <dgm:prSet/>
      <dgm:spPr/>
      <dgm:t>
        <a:bodyPr/>
        <a:lstStyle/>
        <a:p>
          <a:endParaRPr lang="en-US"/>
        </a:p>
      </dgm:t>
    </dgm:pt>
    <dgm:pt modelId="{5C4AB2AB-A3D9-4F6D-B51E-6A7093958FB9}" type="sibTrans" cxnId="{ABCB13F5-AC1F-4969-981B-6DB407351828}">
      <dgm:prSet/>
      <dgm:spPr/>
      <dgm:t>
        <a:bodyPr/>
        <a:lstStyle/>
        <a:p>
          <a:endParaRPr lang="en-US"/>
        </a:p>
      </dgm:t>
    </dgm:pt>
    <dgm:pt modelId="{17520B6B-CD73-41E2-B043-E297D44FCA46}" type="pres">
      <dgm:prSet presAssocID="{0172D657-7715-41EA-A1C7-360BB7DE63A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EA78FC-942D-496A-B194-8E88AD65C6EE}" type="pres">
      <dgm:prSet presAssocID="{128C630A-A5BE-4339-BAB7-516FF7A94345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F74005-5A96-450F-83BA-21850B68697B}" type="presOf" srcId="{128C630A-A5BE-4339-BAB7-516FF7A94345}" destId="{65EA78FC-942D-496A-B194-8E88AD65C6EE}" srcOrd="0" destOrd="0" presId="urn:microsoft.com/office/officeart/2005/8/layout/hList6"/>
    <dgm:cxn modelId="{0F773C8A-C11F-4ED9-83FF-F709D1ED3824}" type="presOf" srcId="{0172D657-7715-41EA-A1C7-360BB7DE63A9}" destId="{17520B6B-CD73-41E2-B043-E297D44FCA46}" srcOrd="0" destOrd="0" presId="urn:microsoft.com/office/officeart/2005/8/layout/hList6"/>
    <dgm:cxn modelId="{ABCB13F5-AC1F-4969-981B-6DB407351828}" srcId="{0172D657-7715-41EA-A1C7-360BB7DE63A9}" destId="{128C630A-A5BE-4339-BAB7-516FF7A94345}" srcOrd="0" destOrd="0" parTransId="{E8CB9B88-78FA-4531-8B23-429C7B916D47}" sibTransId="{5C4AB2AB-A3D9-4F6D-B51E-6A7093958FB9}"/>
    <dgm:cxn modelId="{3BEF4214-800A-428F-AD14-56B19F2395F3}" type="presParOf" srcId="{17520B6B-CD73-41E2-B043-E297D44FCA46}" destId="{65EA78FC-942D-496A-B194-8E88AD65C6EE}" srcOrd="0" destOrd="0" presId="urn:microsoft.com/office/officeart/2005/8/layout/hList6"/>
  </dgm:cxnLst>
  <dgm:bg/>
  <dgm:whole/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2F4768B5-BF3D-4A6C-A30A-820E59560AB0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246605-FEF9-4BEC-B5C7-ED863697FDAC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dirty="0" smtClean="0"/>
            <a:t>PUBLISHED IN  EDITED BOOKS</a:t>
          </a:r>
          <a:endParaRPr lang="en-US" dirty="0"/>
        </a:p>
      </dgm:t>
    </dgm:pt>
    <dgm:pt modelId="{7926FA4A-2517-42FD-A3D9-D74FD9A05511}" type="parTrans" cxnId="{67C15409-3A68-4E95-8B0F-C9B4231FFD2A}">
      <dgm:prSet/>
      <dgm:spPr/>
      <dgm:t>
        <a:bodyPr/>
        <a:lstStyle/>
        <a:p>
          <a:endParaRPr lang="en-US"/>
        </a:p>
      </dgm:t>
    </dgm:pt>
    <dgm:pt modelId="{A035E256-4127-4DF6-A6D7-C817782CD1E2}" type="sibTrans" cxnId="{67C15409-3A68-4E95-8B0F-C9B4231FFD2A}">
      <dgm:prSet/>
      <dgm:spPr/>
      <dgm:t>
        <a:bodyPr/>
        <a:lstStyle/>
        <a:p>
          <a:endParaRPr lang="en-US"/>
        </a:p>
      </dgm:t>
    </dgm:pt>
    <dgm:pt modelId="{8D70F9DB-00A3-4CEF-8982-6627E90A1421}" type="pres">
      <dgm:prSet presAssocID="{2F4768B5-BF3D-4A6C-A30A-820E59560AB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433F49-D976-4C24-843D-EB5F54E96C4C}" type="pres">
      <dgm:prSet presAssocID="{88246605-FEF9-4BEC-B5C7-ED863697FDAC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6580EA-2EF0-42D1-AAFB-5751DDA4EE7F}" type="presOf" srcId="{2F4768B5-BF3D-4A6C-A30A-820E59560AB0}" destId="{8D70F9DB-00A3-4CEF-8982-6627E90A1421}" srcOrd="0" destOrd="0" presId="urn:microsoft.com/office/officeart/2005/8/layout/hList6"/>
    <dgm:cxn modelId="{67C15409-3A68-4E95-8B0F-C9B4231FFD2A}" srcId="{2F4768B5-BF3D-4A6C-A30A-820E59560AB0}" destId="{88246605-FEF9-4BEC-B5C7-ED863697FDAC}" srcOrd="0" destOrd="0" parTransId="{7926FA4A-2517-42FD-A3D9-D74FD9A05511}" sibTransId="{A035E256-4127-4DF6-A6D7-C817782CD1E2}"/>
    <dgm:cxn modelId="{C2412186-B82D-41B1-973F-8FDF8E5C2E05}" type="presOf" srcId="{88246605-FEF9-4BEC-B5C7-ED863697FDAC}" destId="{27433F49-D976-4C24-843D-EB5F54E96C4C}" srcOrd="0" destOrd="0" presId="urn:microsoft.com/office/officeart/2005/8/layout/hList6"/>
    <dgm:cxn modelId="{7719A886-BFD1-46FA-8A32-55FAB67DAABB}" type="presParOf" srcId="{8D70F9DB-00A3-4CEF-8982-6627E90A1421}" destId="{27433F49-D976-4C24-843D-EB5F54E96C4C}" srcOrd="0" destOrd="0" presId="urn:microsoft.com/office/officeart/2005/8/layout/hList6"/>
  </dgm:cxnLst>
  <dgm:bg/>
  <dgm:whole/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53F11D5E-CEE4-4CD6-B573-261FBF345862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FA23EC-F88C-4441-9E40-5C8685CE0BB0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n-US" sz="3600" dirty="0" smtClean="0"/>
            <a:t>PUBLISHED IN JOURNALS</a:t>
          </a:r>
          <a:endParaRPr lang="en-US" sz="3600" dirty="0"/>
        </a:p>
      </dgm:t>
    </dgm:pt>
    <dgm:pt modelId="{EB4DF12E-D16C-4107-94B0-1E96808D402E}" type="parTrans" cxnId="{1016E7F8-4A41-41C0-B268-2EF8ACE112A9}">
      <dgm:prSet/>
      <dgm:spPr/>
      <dgm:t>
        <a:bodyPr/>
        <a:lstStyle/>
        <a:p>
          <a:endParaRPr lang="en-US"/>
        </a:p>
      </dgm:t>
    </dgm:pt>
    <dgm:pt modelId="{A9B49574-D8BB-415C-82C1-B1D8669DC1EC}" type="sibTrans" cxnId="{1016E7F8-4A41-41C0-B268-2EF8ACE112A9}">
      <dgm:prSet/>
      <dgm:spPr/>
      <dgm:t>
        <a:bodyPr/>
        <a:lstStyle/>
        <a:p>
          <a:endParaRPr lang="en-US"/>
        </a:p>
      </dgm:t>
    </dgm:pt>
    <dgm:pt modelId="{73D0C8C5-8900-4E13-94B7-3B493728C3C1}" type="pres">
      <dgm:prSet presAssocID="{53F11D5E-CEE4-4CD6-B573-261FBF34586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B7A886-37D7-457E-8F04-94559BCE35FC}" type="pres">
      <dgm:prSet presAssocID="{B5FA23EC-F88C-4441-9E40-5C8685CE0BB0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16E7F8-4A41-41C0-B268-2EF8ACE112A9}" srcId="{53F11D5E-CEE4-4CD6-B573-261FBF345862}" destId="{B5FA23EC-F88C-4441-9E40-5C8685CE0BB0}" srcOrd="0" destOrd="0" parTransId="{EB4DF12E-D16C-4107-94B0-1E96808D402E}" sibTransId="{A9B49574-D8BB-415C-82C1-B1D8669DC1EC}"/>
    <dgm:cxn modelId="{C82EAAF1-4AB9-4F27-BC02-132A37462B0F}" type="presOf" srcId="{53F11D5E-CEE4-4CD6-B573-261FBF345862}" destId="{73D0C8C5-8900-4E13-94B7-3B493728C3C1}" srcOrd="0" destOrd="0" presId="urn:microsoft.com/office/officeart/2005/8/layout/hList6"/>
    <dgm:cxn modelId="{FE8BB070-EBD0-42F1-9280-7EE952B57CA6}" type="presOf" srcId="{B5FA23EC-F88C-4441-9E40-5C8685CE0BB0}" destId="{34B7A886-37D7-457E-8F04-94559BCE35FC}" srcOrd="0" destOrd="0" presId="urn:microsoft.com/office/officeart/2005/8/layout/hList6"/>
    <dgm:cxn modelId="{77FA33B2-D8E1-4DC4-ACA6-111320D85B35}" type="presParOf" srcId="{73D0C8C5-8900-4E13-94B7-3B493728C3C1}" destId="{34B7A886-37D7-457E-8F04-94559BCE35FC}" srcOrd="0" destOrd="0" presId="urn:microsoft.com/office/officeart/2005/8/layout/hList6"/>
  </dgm:cxnLst>
  <dgm:bg/>
  <dgm:whole/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1AABBF27-1663-49EF-8639-24B42737B6B3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3FAD13-7967-4A76-9FCF-73B0982675E3}">
      <dgm:prSet/>
      <dgm:spPr>
        <a:solidFill>
          <a:srgbClr val="9899C0"/>
        </a:solidFill>
      </dgm:spPr>
      <dgm:t>
        <a:bodyPr/>
        <a:lstStyle/>
        <a:p>
          <a:pPr rtl="0"/>
          <a:r>
            <a:rPr lang="en-IN" b="1" u="sng" dirty="0" smtClean="0"/>
            <a:t>Published in Seminar Proceedings</a:t>
          </a:r>
          <a:endParaRPr lang="en-US" dirty="0"/>
        </a:p>
      </dgm:t>
    </dgm:pt>
    <dgm:pt modelId="{5DC1D567-C6D2-4056-BE90-CA4918AA1D81}" type="parTrans" cxnId="{012E4A45-4F7C-49DF-B19F-EFCAC514EF3E}">
      <dgm:prSet/>
      <dgm:spPr/>
      <dgm:t>
        <a:bodyPr/>
        <a:lstStyle/>
        <a:p>
          <a:endParaRPr lang="en-US"/>
        </a:p>
      </dgm:t>
    </dgm:pt>
    <dgm:pt modelId="{2A6837F4-13F2-4EF8-8630-54FAF73B2474}" type="sibTrans" cxnId="{012E4A45-4F7C-49DF-B19F-EFCAC514EF3E}">
      <dgm:prSet/>
      <dgm:spPr/>
      <dgm:t>
        <a:bodyPr/>
        <a:lstStyle/>
        <a:p>
          <a:endParaRPr lang="en-US"/>
        </a:p>
      </dgm:t>
    </dgm:pt>
    <dgm:pt modelId="{B4ED7AD8-DFB5-426E-B23E-3AE29C6ADD82}" type="pres">
      <dgm:prSet presAssocID="{1AABBF27-1663-49EF-8639-24B42737B6B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16A6FA-D21B-4635-9C94-2344178D8F18}" type="pres">
      <dgm:prSet presAssocID="{6C3FAD13-7967-4A76-9FCF-73B0982675E3}" presName="node" presStyleLbl="node1" presStyleIdx="0" presStyleCnt="1" custLinFactNeighborY="90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2E4A45-4F7C-49DF-B19F-EFCAC514EF3E}" srcId="{1AABBF27-1663-49EF-8639-24B42737B6B3}" destId="{6C3FAD13-7967-4A76-9FCF-73B0982675E3}" srcOrd="0" destOrd="0" parTransId="{5DC1D567-C6D2-4056-BE90-CA4918AA1D81}" sibTransId="{2A6837F4-13F2-4EF8-8630-54FAF73B2474}"/>
    <dgm:cxn modelId="{FC4605E7-50EE-4D27-AAF0-2EDEB660E555}" type="presOf" srcId="{6C3FAD13-7967-4A76-9FCF-73B0982675E3}" destId="{8816A6FA-D21B-4635-9C94-2344178D8F18}" srcOrd="0" destOrd="0" presId="urn:microsoft.com/office/officeart/2005/8/layout/hList6"/>
    <dgm:cxn modelId="{087CFBD8-7D32-4795-A261-46EE9E13D19E}" type="presOf" srcId="{1AABBF27-1663-49EF-8639-24B42737B6B3}" destId="{B4ED7AD8-DFB5-426E-B23E-3AE29C6ADD82}" srcOrd="0" destOrd="0" presId="urn:microsoft.com/office/officeart/2005/8/layout/hList6"/>
    <dgm:cxn modelId="{B17A9C9D-CA56-45DA-96C1-A7A94CAB0482}" type="presParOf" srcId="{B4ED7AD8-DFB5-426E-B23E-3AE29C6ADD82}" destId="{8816A6FA-D21B-4635-9C94-2344178D8F18}" srcOrd="0" destOrd="0" presId="urn:microsoft.com/office/officeart/2005/8/layout/hList6"/>
  </dgm:cxnLst>
  <dgm:bg/>
  <dgm:whole/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9A0277DD-0ACF-47ED-BC60-C97D340476BE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4D9FC93-D013-4892-AAAB-67F22C4D22D1}">
      <dgm:prSet/>
      <dgm:spPr/>
      <dgm:t>
        <a:bodyPr/>
        <a:lstStyle/>
        <a:p>
          <a:pPr rtl="0"/>
          <a:r>
            <a:rPr lang="en-IN" b="1" u="sng" dirty="0" smtClean="0"/>
            <a:t>Published in</a:t>
          </a:r>
          <a:r>
            <a:rPr lang="en-US" b="1" u="sng" dirty="0" smtClean="0"/>
            <a:t> College Magazine</a:t>
          </a:r>
          <a:endParaRPr lang="en-US" dirty="0"/>
        </a:p>
      </dgm:t>
    </dgm:pt>
    <dgm:pt modelId="{26A0CAE6-6A3C-46E1-9779-89BB30E4CA26}" type="parTrans" cxnId="{8B587055-7BED-4762-B730-51931701B630}">
      <dgm:prSet/>
      <dgm:spPr/>
      <dgm:t>
        <a:bodyPr/>
        <a:lstStyle/>
        <a:p>
          <a:endParaRPr lang="en-US"/>
        </a:p>
      </dgm:t>
    </dgm:pt>
    <dgm:pt modelId="{02F6F439-E070-4891-B100-F7A98B334124}" type="sibTrans" cxnId="{8B587055-7BED-4762-B730-51931701B630}">
      <dgm:prSet/>
      <dgm:spPr/>
      <dgm:t>
        <a:bodyPr/>
        <a:lstStyle/>
        <a:p>
          <a:endParaRPr lang="en-US"/>
        </a:p>
      </dgm:t>
    </dgm:pt>
    <dgm:pt modelId="{A26656A1-B9DA-47EF-BFFC-54E42D023CAA}" type="pres">
      <dgm:prSet presAssocID="{9A0277DD-0ACF-47ED-BC60-C97D340476B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1F66D7-457F-49D4-927D-5F0812D3D7A4}" type="pres">
      <dgm:prSet presAssocID="{34D9FC93-D013-4892-AAAB-67F22C4D22D1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587055-7BED-4762-B730-51931701B630}" srcId="{9A0277DD-0ACF-47ED-BC60-C97D340476BE}" destId="{34D9FC93-D013-4892-AAAB-67F22C4D22D1}" srcOrd="0" destOrd="0" parTransId="{26A0CAE6-6A3C-46E1-9779-89BB30E4CA26}" sibTransId="{02F6F439-E070-4891-B100-F7A98B334124}"/>
    <dgm:cxn modelId="{DC444610-610F-4BBD-A4B1-D3288E2A3285}" type="presOf" srcId="{34D9FC93-D013-4892-AAAB-67F22C4D22D1}" destId="{4E1F66D7-457F-49D4-927D-5F0812D3D7A4}" srcOrd="0" destOrd="0" presId="urn:microsoft.com/office/officeart/2005/8/layout/hList6"/>
    <dgm:cxn modelId="{9DF7D07C-2919-4C88-86D5-C136C17CA284}" type="presOf" srcId="{9A0277DD-0ACF-47ED-BC60-C97D340476BE}" destId="{A26656A1-B9DA-47EF-BFFC-54E42D023CAA}" srcOrd="0" destOrd="0" presId="urn:microsoft.com/office/officeart/2005/8/layout/hList6"/>
    <dgm:cxn modelId="{D60BE2C6-364C-4065-8F19-A3E4E4B96E04}" type="presParOf" srcId="{A26656A1-B9DA-47EF-BFFC-54E42D023CAA}" destId="{4E1F66D7-457F-49D4-927D-5F0812D3D7A4}" srcOrd="0" destOrd="0" presId="urn:microsoft.com/office/officeart/2005/8/layout/hList6"/>
  </dgm:cxnLst>
  <dgm:bg/>
  <dgm:whole/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178E632-BE48-46BB-A107-AE6B63D30436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EA013B-A26E-4401-8F80-09BA7B5FE9A3}">
      <dgm:prSet custT="1"/>
      <dgm:spPr>
        <a:solidFill>
          <a:srgbClr val="645E5C"/>
        </a:solidFill>
      </dgm:spPr>
      <dgm:t>
        <a:bodyPr/>
        <a:lstStyle/>
        <a:p>
          <a:pPr algn="l" rtl="0"/>
          <a:r>
            <a:rPr lang="en-US" sz="2400" baseline="0" dirty="0" smtClean="0">
              <a:solidFill>
                <a:schemeClr val="accent1"/>
              </a:solidFill>
              <a:latin typeface="Arial Black" pitchFamily="34" charset="0"/>
            </a:rPr>
            <a:t>FACULTIES CONTRIBUTION IN DIFFERENT FIELD OF RESEARCH FROM 2010 ONWARDS</a:t>
          </a:r>
          <a:r>
            <a:rPr lang="en-US" sz="2000" baseline="0" dirty="0" smtClean="0">
              <a:solidFill>
                <a:schemeClr val="accent1"/>
              </a:solidFill>
              <a:latin typeface="Arial Black" pitchFamily="34" charset="0"/>
            </a:rPr>
            <a:t> </a:t>
          </a:r>
          <a:endParaRPr lang="en-US" sz="2000" baseline="0" dirty="0">
            <a:solidFill>
              <a:schemeClr val="accent1"/>
            </a:solidFill>
            <a:latin typeface="Arial Black" pitchFamily="34" charset="0"/>
          </a:endParaRPr>
        </a:p>
      </dgm:t>
    </dgm:pt>
    <dgm:pt modelId="{C947444E-FC07-44A6-A48C-01EB1A92A786}" type="parTrans" cxnId="{431C2413-F048-4288-A6A0-AE729D3F9AAA}">
      <dgm:prSet/>
      <dgm:spPr/>
      <dgm:t>
        <a:bodyPr/>
        <a:lstStyle/>
        <a:p>
          <a:endParaRPr lang="en-US"/>
        </a:p>
      </dgm:t>
    </dgm:pt>
    <dgm:pt modelId="{EAF843C1-72EA-40DA-8D55-63146CF23C6E}" type="sibTrans" cxnId="{431C2413-F048-4288-A6A0-AE729D3F9AAA}">
      <dgm:prSet/>
      <dgm:spPr/>
      <dgm:t>
        <a:bodyPr/>
        <a:lstStyle/>
        <a:p>
          <a:endParaRPr lang="en-US"/>
        </a:p>
      </dgm:t>
    </dgm:pt>
    <dgm:pt modelId="{933DAE5C-EAF7-476B-8C6F-460E50F2DACE}" type="pres">
      <dgm:prSet presAssocID="{6178E632-BE48-46BB-A107-AE6B63D3043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3A7AE2-5412-43F3-9588-62B903A9DDF3}" type="pres">
      <dgm:prSet presAssocID="{CBEA013B-A26E-4401-8F80-09BA7B5FE9A3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3D96C2-3350-40DE-BA14-FCD857E96264}" type="presOf" srcId="{CBEA013B-A26E-4401-8F80-09BA7B5FE9A3}" destId="{653A7AE2-5412-43F3-9588-62B903A9DDF3}" srcOrd="0" destOrd="0" presId="urn:microsoft.com/office/officeart/2005/8/layout/hList6"/>
    <dgm:cxn modelId="{CC1B60D8-D29A-4D12-9884-3D59B78CC6B9}" type="presOf" srcId="{6178E632-BE48-46BB-A107-AE6B63D30436}" destId="{933DAE5C-EAF7-476B-8C6F-460E50F2DACE}" srcOrd="0" destOrd="0" presId="urn:microsoft.com/office/officeart/2005/8/layout/hList6"/>
    <dgm:cxn modelId="{431C2413-F048-4288-A6A0-AE729D3F9AAA}" srcId="{6178E632-BE48-46BB-A107-AE6B63D30436}" destId="{CBEA013B-A26E-4401-8F80-09BA7B5FE9A3}" srcOrd="0" destOrd="0" parTransId="{C947444E-FC07-44A6-A48C-01EB1A92A786}" sibTransId="{EAF843C1-72EA-40DA-8D55-63146CF23C6E}"/>
    <dgm:cxn modelId="{231E1EE4-A20E-495A-AA3A-E7D8359C701E}" type="presParOf" srcId="{933DAE5C-EAF7-476B-8C6F-460E50F2DACE}" destId="{653A7AE2-5412-43F3-9588-62B903A9DDF3}" srcOrd="0" destOrd="0" presId="urn:microsoft.com/office/officeart/2005/8/layout/hList6"/>
  </dgm:cxnLst>
  <dgm:bg/>
  <dgm:whole/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0D1BFFEC-ADEF-4C36-8E92-2BC1291772F1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F8AB4F-FB13-44CF-A328-66A94530BDDD}">
      <dgm:prSet custT="1"/>
      <dgm:spPr>
        <a:solidFill>
          <a:schemeClr val="bg2">
            <a:lumMod val="50000"/>
          </a:schemeClr>
        </a:solidFill>
      </dgm:spPr>
      <dgm:t>
        <a:bodyPr vert="vert"/>
        <a:lstStyle/>
        <a:p>
          <a:pPr rtl="0"/>
          <a:r>
            <a:rPr lang="en-US" sz="2000" dirty="0" smtClean="0">
              <a:latin typeface="Arial Black" pitchFamily="34" charset="0"/>
            </a:rPr>
            <a:t>PH.D AWARDED) – </a:t>
          </a:r>
          <a:r>
            <a:rPr lang="en-US" sz="3200" dirty="0" smtClean="0">
              <a:latin typeface="Arial Black" pitchFamily="34" charset="0"/>
            </a:rPr>
            <a:t>2 &amp; </a:t>
          </a:r>
          <a:r>
            <a:rPr lang="en-US" sz="1800" dirty="0" smtClean="0">
              <a:latin typeface="Arial Black" pitchFamily="34" charset="0"/>
            </a:rPr>
            <a:t>REGISTERED(FACULTY)- 1</a:t>
          </a:r>
          <a:endParaRPr lang="en-US" sz="2000" dirty="0">
            <a:latin typeface="Arial Black" pitchFamily="34" charset="0"/>
          </a:endParaRPr>
        </a:p>
      </dgm:t>
    </dgm:pt>
    <dgm:pt modelId="{F0DEDA2D-6960-4251-A26C-14250179542E}" type="parTrans" cxnId="{A7462E21-49F0-4EC9-92E5-1E2CDCE3D1BC}">
      <dgm:prSet/>
      <dgm:spPr/>
      <dgm:t>
        <a:bodyPr/>
        <a:lstStyle/>
        <a:p>
          <a:endParaRPr lang="en-US"/>
        </a:p>
      </dgm:t>
    </dgm:pt>
    <dgm:pt modelId="{D602675C-DE6B-4595-8FE0-C8766C27DC81}" type="sibTrans" cxnId="{A7462E21-49F0-4EC9-92E5-1E2CDCE3D1BC}">
      <dgm:prSet/>
      <dgm:spPr/>
      <dgm:t>
        <a:bodyPr/>
        <a:lstStyle/>
        <a:p>
          <a:endParaRPr lang="en-US"/>
        </a:p>
      </dgm:t>
    </dgm:pt>
    <dgm:pt modelId="{91B5EEDF-3B99-4644-B3A6-2E4412DE3AC4}">
      <dgm:prSet custT="1"/>
      <dgm:spPr>
        <a:solidFill>
          <a:schemeClr val="tx2">
            <a:lumMod val="60000"/>
            <a:lumOff val="40000"/>
          </a:schemeClr>
        </a:solidFill>
      </dgm:spPr>
      <dgm:t>
        <a:bodyPr vert="vert"/>
        <a:lstStyle/>
        <a:p>
          <a:pPr rtl="0"/>
          <a:r>
            <a:rPr lang="en-US" sz="2400" dirty="0" smtClean="0">
              <a:latin typeface="Arial Black" pitchFamily="34" charset="0"/>
            </a:rPr>
            <a:t>PUBLICATION IN JOURNAL </a:t>
          </a:r>
          <a:r>
            <a:rPr lang="en-US" sz="1800" dirty="0" smtClean="0">
              <a:latin typeface="Arial Black" pitchFamily="34" charset="0"/>
            </a:rPr>
            <a:t>– </a:t>
          </a:r>
          <a:r>
            <a:rPr lang="en-US" sz="3200" dirty="0" smtClean="0">
              <a:latin typeface="Arial Black" pitchFamily="34" charset="0"/>
            </a:rPr>
            <a:t>3</a:t>
          </a:r>
          <a:r>
            <a:rPr lang="en-US" sz="2800" dirty="0" smtClean="0">
              <a:latin typeface="Arial Black" pitchFamily="34" charset="0"/>
            </a:rPr>
            <a:t>2</a:t>
          </a:r>
          <a:endParaRPr lang="en-US" sz="1600" dirty="0">
            <a:latin typeface="Arial Black" pitchFamily="34" charset="0"/>
          </a:endParaRPr>
        </a:p>
      </dgm:t>
    </dgm:pt>
    <dgm:pt modelId="{9BE9D5B0-2AFA-4367-95D1-637175775F5A}" type="parTrans" cxnId="{51A6D1ED-D7D7-4FF9-9769-7E9C10DE8B92}">
      <dgm:prSet/>
      <dgm:spPr/>
      <dgm:t>
        <a:bodyPr/>
        <a:lstStyle/>
        <a:p>
          <a:endParaRPr lang="en-US"/>
        </a:p>
      </dgm:t>
    </dgm:pt>
    <dgm:pt modelId="{43F413E6-3512-46B6-BB1E-E15B6EA9A055}" type="sibTrans" cxnId="{51A6D1ED-D7D7-4FF9-9769-7E9C10DE8B92}">
      <dgm:prSet/>
      <dgm:spPr/>
      <dgm:t>
        <a:bodyPr/>
        <a:lstStyle/>
        <a:p>
          <a:endParaRPr lang="en-US"/>
        </a:p>
      </dgm:t>
    </dgm:pt>
    <dgm:pt modelId="{EA44E09B-E283-481D-998D-49B973740A3C}">
      <dgm:prSet custT="1"/>
      <dgm:spPr>
        <a:solidFill>
          <a:schemeClr val="accent1">
            <a:lumMod val="75000"/>
          </a:schemeClr>
        </a:solidFill>
      </dgm:spPr>
      <dgm:t>
        <a:bodyPr vert="vert"/>
        <a:lstStyle/>
        <a:p>
          <a:pPr rtl="0"/>
          <a:r>
            <a:rPr lang="en-US" sz="2800" dirty="0" smtClean="0">
              <a:latin typeface="Arial Black" pitchFamily="34" charset="0"/>
            </a:rPr>
            <a:t>BOOK</a:t>
          </a:r>
          <a:r>
            <a:rPr lang="en-US" sz="3200" dirty="0" smtClean="0">
              <a:latin typeface="Arial Black" pitchFamily="34" charset="0"/>
            </a:rPr>
            <a:t>s- </a:t>
          </a:r>
          <a:r>
            <a:rPr lang="en-US" sz="4000" dirty="0" smtClean="0">
              <a:latin typeface="Arial Black" pitchFamily="34" charset="0"/>
            </a:rPr>
            <a:t>2</a:t>
          </a:r>
          <a:r>
            <a:rPr lang="en-US" sz="2800" dirty="0" smtClean="0">
              <a:latin typeface="Arial Black" pitchFamily="34" charset="0"/>
            </a:rPr>
            <a:t> </a:t>
          </a:r>
          <a:endParaRPr lang="en-US" sz="2000" dirty="0">
            <a:latin typeface="Arial Black" pitchFamily="34" charset="0"/>
          </a:endParaRPr>
        </a:p>
      </dgm:t>
    </dgm:pt>
    <dgm:pt modelId="{77ECAEEE-C9C7-4FBA-B640-95E065D40098}" type="parTrans" cxnId="{1D3D70D3-C03E-46EC-A7CD-44838EA0E045}">
      <dgm:prSet/>
      <dgm:spPr/>
      <dgm:t>
        <a:bodyPr/>
        <a:lstStyle/>
        <a:p>
          <a:endParaRPr lang="en-US"/>
        </a:p>
      </dgm:t>
    </dgm:pt>
    <dgm:pt modelId="{6D2CFE6F-6291-41AD-9366-2CA09BB3D80E}" type="sibTrans" cxnId="{1D3D70D3-C03E-46EC-A7CD-44838EA0E045}">
      <dgm:prSet/>
      <dgm:spPr/>
      <dgm:t>
        <a:bodyPr/>
        <a:lstStyle/>
        <a:p>
          <a:endParaRPr lang="en-US"/>
        </a:p>
      </dgm:t>
    </dgm:pt>
    <dgm:pt modelId="{471DDD7D-B4C8-4781-8A2B-4A4FC66D6E62}">
      <dgm:prSet custT="1"/>
      <dgm:spPr>
        <a:solidFill>
          <a:schemeClr val="accent2">
            <a:lumMod val="75000"/>
          </a:schemeClr>
        </a:solidFill>
      </dgm:spPr>
      <dgm:t>
        <a:bodyPr vert="vert"/>
        <a:lstStyle/>
        <a:p>
          <a:pPr rtl="0"/>
          <a:r>
            <a:rPr lang="en-US" sz="2400" dirty="0" smtClean="0">
              <a:latin typeface="Arial Black" pitchFamily="34" charset="0"/>
            </a:rPr>
            <a:t>EDITED BOOKS- </a:t>
          </a:r>
          <a:r>
            <a:rPr lang="en-US" sz="3600" dirty="0" smtClean="0">
              <a:latin typeface="Arial Black" pitchFamily="34" charset="0"/>
            </a:rPr>
            <a:t>15</a:t>
          </a:r>
          <a:endParaRPr lang="en-US" sz="2400" dirty="0">
            <a:latin typeface="Arial Black" pitchFamily="34" charset="0"/>
          </a:endParaRPr>
        </a:p>
      </dgm:t>
    </dgm:pt>
    <dgm:pt modelId="{0DB46A2A-1928-4FA5-BB3A-5249E2A80EF9}" type="parTrans" cxnId="{95E176E9-611D-4B53-9799-9B92D6A80BEC}">
      <dgm:prSet/>
      <dgm:spPr/>
      <dgm:t>
        <a:bodyPr/>
        <a:lstStyle/>
        <a:p>
          <a:endParaRPr lang="en-US"/>
        </a:p>
      </dgm:t>
    </dgm:pt>
    <dgm:pt modelId="{9FE8AEF3-2706-40BA-98C9-C3ED3BEB4278}" type="sibTrans" cxnId="{95E176E9-611D-4B53-9799-9B92D6A80BEC}">
      <dgm:prSet/>
      <dgm:spPr/>
      <dgm:t>
        <a:bodyPr/>
        <a:lstStyle/>
        <a:p>
          <a:endParaRPr lang="en-US"/>
        </a:p>
      </dgm:t>
    </dgm:pt>
    <dgm:pt modelId="{E68C3F0A-1155-40FC-A16C-6F9ADDE3B2C9}">
      <dgm:prSet custT="1"/>
      <dgm:spPr/>
      <dgm:t>
        <a:bodyPr vert="vert"/>
        <a:lstStyle/>
        <a:p>
          <a:pPr rtl="0"/>
          <a:r>
            <a:rPr lang="en-US" sz="2400" dirty="0" smtClean="0">
              <a:latin typeface="Arial Black" pitchFamily="34" charset="0"/>
            </a:rPr>
            <a:t>CONFERENCE VOLUMES- </a:t>
          </a:r>
          <a:r>
            <a:rPr lang="en-US" sz="3600" dirty="0" smtClean="0">
              <a:latin typeface="Arial Black" pitchFamily="34" charset="0"/>
            </a:rPr>
            <a:t>4</a:t>
          </a:r>
          <a:endParaRPr lang="en-US" sz="2800" dirty="0">
            <a:latin typeface="Arial Black" pitchFamily="34" charset="0"/>
          </a:endParaRPr>
        </a:p>
      </dgm:t>
    </dgm:pt>
    <dgm:pt modelId="{871195D0-C461-4508-A578-BF9731233BFF}" type="parTrans" cxnId="{21EFD722-D432-457C-A5BF-E474DF5D7E17}">
      <dgm:prSet/>
      <dgm:spPr/>
      <dgm:t>
        <a:bodyPr/>
        <a:lstStyle/>
        <a:p>
          <a:endParaRPr lang="en-US"/>
        </a:p>
      </dgm:t>
    </dgm:pt>
    <dgm:pt modelId="{2E8ED212-0EDA-48D1-BD18-14CDC4C5CFB6}" type="sibTrans" cxnId="{21EFD722-D432-457C-A5BF-E474DF5D7E17}">
      <dgm:prSet/>
      <dgm:spPr/>
      <dgm:t>
        <a:bodyPr/>
        <a:lstStyle/>
        <a:p>
          <a:endParaRPr lang="en-US"/>
        </a:p>
      </dgm:t>
    </dgm:pt>
    <dgm:pt modelId="{CC7D8F48-E9ED-43D4-BE5D-CA5AC641FCC1}" type="pres">
      <dgm:prSet presAssocID="{0D1BFFEC-ADEF-4C36-8E92-2BC1291772F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7EB7EA-26C0-4201-BBD2-FDB2D346F049}" type="pres">
      <dgm:prSet presAssocID="{28F8AB4F-FB13-44CF-A328-66A94530BDDD}" presName="node" presStyleLbl="node1" presStyleIdx="0" presStyleCnt="5" custLinFactNeighborX="-380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70AF64-6F81-4DCD-B634-2F4C64A61324}" type="pres">
      <dgm:prSet presAssocID="{D602675C-DE6B-4595-8FE0-C8766C27DC81}" presName="sibTrans" presStyleCnt="0"/>
      <dgm:spPr/>
    </dgm:pt>
    <dgm:pt modelId="{D8839F4E-39EC-4536-9041-76A51BBB539F}" type="pres">
      <dgm:prSet presAssocID="{91B5EEDF-3B99-4644-B3A6-2E4412DE3AC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E03A8F-31CF-4D0A-B42A-0CC1F7BCC339}" type="pres">
      <dgm:prSet presAssocID="{43F413E6-3512-46B6-BB1E-E15B6EA9A055}" presName="sibTrans" presStyleCnt="0"/>
      <dgm:spPr/>
    </dgm:pt>
    <dgm:pt modelId="{D80042C9-FD21-441D-B8BC-521E7EE82A87}" type="pres">
      <dgm:prSet presAssocID="{EA44E09B-E283-481D-998D-49B973740A3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14D021-BF97-4824-B0EF-AE5674DE120B}" type="pres">
      <dgm:prSet presAssocID="{6D2CFE6F-6291-41AD-9366-2CA09BB3D80E}" presName="sibTrans" presStyleCnt="0"/>
      <dgm:spPr/>
    </dgm:pt>
    <dgm:pt modelId="{7B87A2D9-8B41-46A9-BB0F-1A5815360869}" type="pres">
      <dgm:prSet presAssocID="{471DDD7D-B4C8-4781-8A2B-4A4FC66D6E6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188419-D184-4510-BA9D-3326F0BA7730}" type="pres">
      <dgm:prSet presAssocID="{9FE8AEF3-2706-40BA-98C9-C3ED3BEB4278}" presName="sibTrans" presStyleCnt="0"/>
      <dgm:spPr/>
    </dgm:pt>
    <dgm:pt modelId="{0EC8CB78-64AE-4B95-8BB4-00A675E0DD3F}" type="pres">
      <dgm:prSet presAssocID="{E68C3F0A-1155-40FC-A16C-6F9ADDE3B2C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366C66-4F02-4627-B06E-E66E7312F654}" type="presOf" srcId="{EA44E09B-E283-481D-998D-49B973740A3C}" destId="{D80042C9-FD21-441D-B8BC-521E7EE82A87}" srcOrd="0" destOrd="0" presId="urn:microsoft.com/office/officeart/2005/8/layout/hList6"/>
    <dgm:cxn modelId="{506FDD8B-CE68-4487-A741-82A4D7915B93}" type="presOf" srcId="{0D1BFFEC-ADEF-4C36-8E92-2BC1291772F1}" destId="{CC7D8F48-E9ED-43D4-BE5D-CA5AC641FCC1}" srcOrd="0" destOrd="0" presId="urn:microsoft.com/office/officeart/2005/8/layout/hList6"/>
    <dgm:cxn modelId="{D8637179-59B9-47C4-B25B-AF18370D289E}" type="presOf" srcId="{E68C3F0A-1155-40FC-A16C-6F9ADDE3B2C9}" destId="{0EC8CB78-64AE-4B95-8BB4-00A675E0DD3F}" srcOrd="0" destOrd="0" presId="urn:microsoft.com/office/officeart/2005/8/layout/hList6"/>
    <dgm:cxn modelId="{9EAA75A3-F7F0-4837-B12C-4BC9B157D02C}" type="presOf" srcId="{471DDD7D-B4C8-4781-8A2B-4A4FC66D6E62}" destId="{7B87A2D9-8B41-46A9-BB0F-1A5815360869}" srcOrd="0" destOrd="0" presId="urn:microsoft.com/office/officeart/2005/8/layout/hList6"/>
    <dgm:cxn modelId="{95E176E9-611D-4B53-9799-9B92D6A80BEC}" srcId="{0D1BFFEC-ADEF-4C36-8E92-2BC1291772F1}" destId="{471DDD7D-B4C8-4781-8A2B-4A4FC66D6E62}" srcOrd="3" destOrd="0" parTransId="{0DB46A2A-1928-4FA5-BB3A-5249E2A80EF9}" sibTransId="{9FE8AEF3-2706-40BA-98C9-C3ED3BEB4278}"/>
    <dgm:cxn modelId="{51A6D1ED-D7D7-4FF9-9769-7E9C10DE8B92}" srcId="{0D1BFFEC-ADEF-4C36-8E92-2BC1291772F1}" destId="{91B5EEDF-3B99-4644-B3A6-2E4412DE3AC4}" srcOrd="1" destOrd="0" parTransId="{9BE9D5B0-2AFA-4367-95D1-637175775F5A}" sibTransId="{43F413E6-3512-46B6-BB1E-E15B6EA9A055}"/>
    <dgm:cxn modelId="{1D3D70D3-C03E-46EC-A7CD-44838EA0E045}" srcId="{0D1BFFEC-ADEF-4C36-8E92-2BC1291772F1}" destId="{EA44E09B-E283-481D-998D-49B973740A3C}" srcOrd="2" destOrd="0" parTransId="{77ECAEEE-C9C7-4FBA-B640-95E065D40098}" sibTransId="{6D2CFE6F-6291-41AD-9366-2CA09BB3D80E}"/>
    <dgm:cxn modelId="{EB700DA9-09AC-49EF-8EED-9CE204CA6BE7}" type="presOf" srcId="{91B5EEDF-3B99-4644-B3A6-2E4412DE3AC4}" destId="{D8839F4E-39EC-4536-9041-76A51BBB539F}" srcOrd="0" destOrd="0" presId="urn:microsoft.com/office/officeart/2005/8/layout/hList6"/>
    <dgm:cxn modelId="{21EFD722-D432-457C-A5BF-E474DF5D7E17}" srcId="{0D1BFFEC-ADEF-4C36-8E92-2BC1291772F1}" destId="{E68C3F0A-1155-40FC-A16C-6F9ADDE3B2C9}" srcOrd="4" destOrd="0" parTransId="{871195D0-C461-4508-A578-BF9731233BFF}" sibTransId="{2E8ED212-0EDA-48D1-BD18-14CDC4C5CFB6}"/>
    <dgm:cxn modelId="{A7462E21-49F0-4EC9-92E5-1E2CDCE3D1BC}" srcId="{0D1BFFEC-ADEF-4C36-8E92-2BC1291772F1}" destId="{28F8AB4F-FB13-44CF-A328-66A94530BDDD}" srcOrd="0" destOrd="0" parTransId="{F0DEDA2D-6960-4251-A26C-14250179542E}" sibTransId="{D602675C-DE6B-4595-8FE0-C8766C27DC81}"/>
    <dgm:cxn modelId="{D0AE2050-34D8-4832-8E1D-AAF0A45736D0}" type="presOf" srcId="{28F8AB4F-FB13-44CF-A328-66A94530BDDD}" destId="{267EB7EA-26C0-4201-BBD2-FDB2D346F049}" srcOrd="0" destOrd="0" presId="urn:microsoft.com/office/officeart/2005/8/layout/hList6"/>
    <dgm:cxn modelId="{22179B31-4FAD-4544-A863-0CC778C85008}" type="presParOf" srcId="{CC7D8F48-E9ED-43D4-BE5D-CA5AC641FCC1}" destId="{267EB7EA-26C0-4201-BBD2-FDB2D346F049}" srcOrd="0" destOrd="0" presId="urn:microsoft.com/office/officeart/2005/8/layout/hList6"/>
    <dgm:cxn modelId="{A36FC140-9569-48B0-B476-906F2AE19E67}" type="presParOf" srcId="{CC7D8F48-E9ED-43D4-BE5D-CA5AC641FCC1}" destId="{4470AF64-6F81-4DCD-B634-2F4C64A61324}" srcOrd="1" destOrd="0" presId="urn:microsoft.com/office/officeart/2005/8/layout/hList6"/>
    <dgm:cxn modelId="{467B0DE4-88F4-4F15-88C7-44286C2B1040}" type="presParOf" srcId="{CC7D8F48-E9ED-43D4-BE5D-CA5AC641FCC1}" destId="{D8839F4E-39EC-4536-9041-76A51BBB539F}" srcOrd="2" destOrd="0" presId="urn:microsoft.com/office/officeart/2005/8/layout/hList6"/>
    <dgm:cxn modelId="{12163E0B-F48F-4DF8-9BD6-57E861DCCF94}" type="presParOf" srcId="{CC7D8F48-E9ED-43D4-BE5D-CA5AC641FCC1}" destId="{CDE03A8F-31CF-4D0A-B42A-0CC1F7BCC339}" srcOrd="3" destOrd="0" presId="urn:microsoft.com/office/officeart/2005/8/layout/hList6"/>
    <dgm:cxn modelId="{D068D02A-DA09-4A54-B731-871D3E956C86}" type="presParOf" srcId="{CC7D8F48-E9ED-43D4-BE5D-CA5AC641FCC1}" destId="{D80042C9-FD21-441D-B8BC-521E7EE82A87}" srcOrd="4" destOrd="0" presId="urn:microsoft.com/office/officeart/2005/8/layout/hList6"/>
    <dgm:cxn modelId="{D477DCC0-648C-4A24-9396-D4C72B5DD8FA}" type="presParOf" srcId="{CC7D8F48-E9ED-43D4-BE5D-CA5AC641FCC1}" destId="{F514D021-BF97-4824-B0EF-AE5674DE120B}" srcOrd="5" destOrd="0" presId="urn:microsoft.com/office/officeart/2005/8/layout/hList6"/>
    <dgm:cxn modelId="{90F4C825-F797-4792-94A3-437FF3CBF3CB}" type="presParOf" srcId="{CC7D8F48-E9ED-43D4-BE5D-CA5AC641FCC1}" destId="{7B87A2D9-8B41-46A9-BB0F-1A5815360869}" srcOrd="6" destOrd="0" presId="urn:microsoft.com/office/officeart/2005/8/layout/hList6"/>
    <dgm:cxn modelId="{36B9DA12-3D63-4C6C-A517-7363E3513522}" type="presParOf" srcId="{CC7D8F48-E9ED-43D4-BE5D-CA5AC641FCC1}" destId="{CD188419-D184-4510-BA9D-3326F0BA7730}" srcOrd="7" destOrd="0" presId="urn:microsoft.com/office/officeart/2005/8/layout/hList6"/>
    <dgm:cxn modelId="{939D85B2-BA03-41AC-9916-24355E8F1B50}" type="presParOf" srcId="{CC7D8F48-E9ED-43D4-BE5D-CA5AC641FCC1}" destId="{0EC8CB78-64AE-4B95-8BB4-00A675E0DD3F}" srcOrd="8" destOrd="0" presId="urn:microsoft.com/office/officeart/2005/8/layout/hList6"/>
  </dgm:cxnLst>
  <dgm:bg/>
  <dgm:whole/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AA5A1463-2BC0-4F0E-A9C8-838D8E82C773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3B0E32-17C6-4C39-AD5F-5EB504D137CB}">
      <dgm:prSet custT="1"/>
      <dgm:spPr>
        <a:solidFill>
          <a:schemeClr val="accent1">
            <a:lumMod val="60000"/>
            <a:lumOff val="40000"/>
          </a:schemeClr>
        </a:solidFill>
      </dgm:spPr>
      <dgm:t>
        <a:bodyPr vert="vert"/>
        <a:lstStyle/>
        <a:p>
          <a:pPr rtl="0"/>
          <a:r>
            <a:rPr lang="en-US" sz="2400" baseline="0" dirty="0" smtClean="0">
              <a:solidFill>
                <a:srgbClr val="6666FF"/>
              </a:solidFill>
              <a:latin typeface="Arial Black" pitchFamily="34" charset="0"/>
            </a:rPr>
            <a:t>PAPER ACCEPTED-</a:t>
          </a:r>
          <a:r>
            <a:rPr lang="en-US" sz="3200" baseline="0" dirty="0" smtClean="0">
              <a:solidFill>
                <a:srgbClr val="6666FF"/>
              </a:solidFill>
              <a:latin typeface="Arial Black" pitchFamily="34" charset="0"/>
            </a:rPr>
            <a:t>8</a:t>
          </a:r>
          <a:endParaRPr lang="en-US" sz="2400" baseline="0" dirty="0">
            <a:solidFill>
              <a:srgbClr val="6666FF"/>
            </a:solidFill>
            <a:latin typeface="Arial Black" pitchFamily="34" charset="0"/>
          </a:endParaRPr>
        </a:p>
      </dgm:t>
    </dgm:pt>
    <dgm:pt modelId="{C371F7A9-9201-42DD-A615-E74FC7FAA376}" type="parTrans" cxnId="{0B0CC3C8-014C-4808-91AF-196A75DA1D91}">
      <dgm:prSet/>
      <dgm:spPr/>
      <dgm:t>
        <a:bodyPr/>
        <a:lstStyle/>
        <a:p>
          <a:endParaRPr lang="en-US"/>
        </a:p>
      </dgm:t>
    </dgm:pt>
    <dgm:pt modelId="{37796F91-E788-470D-A68C-05AC6645EFDF}" type="sibTrans" cxnId="{0B0CC3C8-014C-4808-91AF-196A75DA1D91}">
      <dgm:prSet/>
      <dgm:spPr/>
      <dgm:t>
        <a:bodyPr/>
        <a:lstStyle/>
        <a:p>
          <a:endParaRPr lang="en-US"/>
        </a:p>
      </dgm:t>
    </dgm:pt>
    <dgm:pt modelId="{25BF2547-2FF2-4038-B67D-E53F45B80C7A}">
      <dgm:prSet custT="1"/>
      <dgm:spPr>
        <a:solidFill>
          <a:schemeClr val="accent2">
            <a:lumMod val="40000"/>
            <a:lumOff val="60000"/>
          </a:schemeClr>
        </a:solidFill>
      </dgm:spPr>
      <dgm:t>
        <a:bodyPr vert="vert"/>
        <a:lstStyle/>
        <a:p>
          <a:pPr rtl="0"/>
          <a:r>
            <a:rPr lang="en-US" sz="2400" dirty="0" smtClean="0">
              <a:solidFill>
                <a:srgbClr val="663300"/>
              </a:solidFill>
              <a:latin typeface="Arial Black" pitchFamily="34" charset="0"/>
            </a:rPr>
            <a:t>COMMUNICATED -</a:t>
          </a:r>
          <a:r>
            <a:rPr lang="en-US" sz="3200" dirty="0" smtClean="0">
              <a:solidFill>
                <a:srgbClr val="663300"/>
              </a:solidFill>
              <a:latin typeface="Arial Black" pitchFamily="34" charset="0"/>
            </a:rPr>
            <a:t>4</a:t>
          </a:r>
          <a:endParaRPr lang="en-US" sz="2400" dirty="0">
            <a:solidFill>
              <a:srgbClr val="663300"/>
            </a:solidFill>
            <a:latin typeface="Arial Black" pitchFamily="34" charset="0"/>
          </a:endParaRPr>
        </a:p>
      </dgm:t>
    </dgm:pt>
    <dgm:pt modelId="{87B676F5-DB2B-4083-B4E6-0B7AB85F2C1F}" type="parTrans" cxnId="{DDF167A3-8766-4339-83C5-DB759EF22A14}">
      <dgm:prSet/>
      <dgm:spPr/>
      <dgm:t>
        <a:bodyPr/>
        <a:lstStyle/>
        <a:p>
          <a:endParaRPr lang="en-US"/>
        </a:p>
      </dgm:t>
    </dgm:pt>
    <dgm:pt modelId="{AFC5DDFA-FF2C-4FD5-87AA-226815B1D674}" type="sibTrans" cxnId="{DDF167A3-8766-4339-83C5-DB759EF22A14}">
      <dgm:prSet/>
      <dgm:spPr/>
      <dgm:t>
        <a:bodyPr/>
        <a:lstStyle/>
        <a:p>
          <a:endParaRPr lang="en-US"/>
        </a:p>
      </dgm:t>
    </dgm:pt>
    <dgm:pt modelId="{8F41C105-8E99-4503-83DF-B88C5E5415E0}">
      <dgm:prSet custT="1"/>
      <dgm:spPr>
        <a:solidFill>
          <a:schemeClr val="accent4"/>
        </a:solidFill>
      </dgm:spPr>
      <dgm:t>
        <a:bodyPr vert="vert"/>
        <a:lstStyle/>
        <a:p>
          <a:pPr rtl="0"/>
          <a:r>
            <a:rPr lang="en-US" sz="2400" dirty="0" smtClean="0">
              <a:latin typeface="Arial Black" pitchFamily="34" charset="0"/>
            </a:rPr>
            <a:t>OTHERS- </a:t>
          </a:r>
          <a:r>
            <a:rPr lang="en-US" sz="3200" dirty="0" smtClean="0">
              <a:latin typeface="Arial Black" pitchFamily="34" charset="0"/>
            </a:rPr>
            <a:t>3</a:t>
          </a:r>
          <a:endParaRPr lang="en-US" sz="2400" dirty="0">
            <a:latin typeface="Arial Black" pitchFamily="34" charset="0"/>
          </a:endParaRPr>
        </a:p>
      </dgm:t>
    </dgm:pt>
    <dgm:pt modelId="{43D98E47-685C-4359-B294-FC63691CAD4D}" type="parTrans" cxnId="{37E19AAE-4615-42E8-A803-878F7A38A834}">
      <dgm:prSet/>
      <dgm:spPr/>
      <dgm:t>
        <a:bodyPr/>
        <a:lstStyle/>
        <a:p>
          <a:endParaRPr lang="en-US"/>
        </a:p>
      </dgm:t>
    </dgm:pt>
    <dgm:pt modelId="{77F24C33-3B60-4565-A4FB-19739B812F5E}" type="sibTrans" cxnId="{37E19AAE-4615-42E8-A803-878F7A38A834}">
      <dgm:prSet/>
      <dgm:spPr/>
      <dgm:t>
        <a:bodyPr/>
        <a:lstStyle/>
        <a:p>
          <a:endParaRPr lang="en-US"/>
        </a:p>
      </dgm:t>
    </dgm:pt>
    <dgm:pt modelId="{EC3010B6-576D-49E9-8C13-658E85751032}">
      <dgm:prSet custT="1"/>
      <dgm:spPr>
        <a:solidFill>
          <a:schemeClr val="accent2">
            <a:lumMod val="60000"/>
            <a:lumOff val="40000"/>
          </a:schemeClr>
        </a:solidFill>
      </dgm:spPr>
      <dgm:t>
        <a:bodyPr vert="vert"/>
        <a:lstStyle/>
        <a:p>
          <a:pPr rtl="0"/>
          <a:r>
            <a:rPr lang="en-US" sz="2400" dirty="0" smtClean="0">
              <a:latin typeface="Arial Black" pitchFamily="34" charset="0"/>
            </a:rPr>
            <a:t>PAPER PRESENTED- </a:t>
          </a:r>
          <a:r>
            <a:rPr lang="en-US" sz="3200" dirty="0" smtClean="0">
              <a:latin typeface="Arial Black" pitchFamily="34" charset="0"/>
            </a:rPr>
            <a:t>35</a:t>
          </a:r>
          <a:endParaRPr lang="en-US" sz="2400" dirty="0">
            <a:latin typeface="Arial Black" pitchFamily="34" charset="0"/>
          </a:endParaRPr>
        </a:p>
      </dgm:t>
    </dgm:pt>
    <dgm:pt modelId="{439F8BF7-2C31-4632-A66F-F59AB5BFA74F}" type="parTrans" cxnId="{F453D34F-586B-42DE-B55D-1E36FAE90D72}">
      <dgm:prSet/>
      <dgm:spPr/>
      <dgm:t>
        <a:bodyPr/>
        <a:lstStyle/>
        <a:p>
          <a:endParaRPr lang="en-US"/>
        </a:p>
      </dgm:t>
    </dgm:pt>
    <dgm:pt modelId="{EE17C38B-0321-40F9-8F00-E1A96F55A0A2}" type="sibTrans" cxnId="{F453D34F-586B-42DE-B55D-1E36FAE90D72}">
      <dgm:prSet/>
      <dgm:spPr/>
      <dgm:t>
        <a:bodyPr/>
        <a:lstStyle/>
        <a:p>
          <a:endParaRPr lang="en-US"/>
        </a:p>
      </dgm:t>
    </dgm:pt>
    <dgm:pt modelId="{B26D8D82-22A4-470D-AE1F-12A4341CA04B}">
      <dgm:prSet custT="1"/>
      <dgm:spPr>
        <a:solidFill>
          <a:schemeClr val="accent6"/>
        </a:solidFill>
      </dgm:spPr>
      <dgm:t>
        <a:bodyPr vert="vert"/>
        <a:lstStyle/>
        <a:p>
          <a:pPr rtl="0"/>
          <a:r>
            <a:rPr lang="en-US" sz="2400" dirty="0" smtClean="0">
              <a:latin typeface="Arial Black" pitchFamily="34" charset="0"/>
            </a:rPr>
            <a:t>ATTENDED -</a:t>
          </a:r>
          <a:r>
            <a:rPr lang="en-US" sz="3600" dirty="0" smtClean="0">
              <a:latin typeface="Arial Black" pitchFamily="34" charset="0"/>
            </a:rPr>
            <a:t>10</a:t>
          </a:r>
          <a:endParaRPr lang="en-US" sz="3600" dirty="0">
            <a:latin typeface="Arial Black" pitchFamily="34" charset="0"/>
          </a:endParaRPr>
        </a:p>
      </dgm:t>
    </dgm:pt>
    <dgm:pt modelId="{D739C47C-CC68-4FA9-B446-4C2BB764ABA4}" type="parTrans" cxnId="{D220EAB6-1E8E-4DDD-A060-3435D9EF536D}">
      <dgm:prSet/>
      <dgm:spPr/>
      <dgm:t>
        <a:bodyPr/>
        <a:lstStyle/>
        <a:p>
          <a:endParaRPr lang="en-US"/>
        </a:p>
      </dgm:t>
    </dgm:pt>
    <dgm:pt modelId="{0A0677C3-B591-4EBE-9343-F3AFDF195D2F}" type="sibTrans" cxnId="{D220EAB6-1E8E-4DDD-A060-3435D9EF536D}">
      <dgm:prSet/>
      <dgm:spPr/>
      <dgm:t>
        <a:bodyPr/>
        <a:lstStyle/>
        <a:p>
          <a:endParaRPr lang="en-US"/>
        </a:p>
      </dgm:t>
    </dgm:pt>
    <dgm:pt modelId="{DAB6D28F-3BF5-4383-A4B7-BAAC2C5D1890}" type="pres">
      <dgm:prSet presAssocID="{AA5A1463-2BC0-4F0E-A9C8-838D8E82C77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AF9B5F-92DE-4F90-BA65-DD2F43350B4C}" type="pres">
      <dgm:prSet presAssocID="{1F3B0E32-17C6-4C39-AD5F-5EB504D137CB}" presName="node" presStyleLbl="node1" presStyleIdx="0" presStyleCnt="5" custLinFactNeighborX="-3798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A63196-1405-44AA-A793-A0E1FE26CA0C}" type="pres">
      <dgm:prSet presAssocID="{37796F91-E788-470D-A68C-05AC6645EFDF}" presName="sibTrans" presStyleCnt="0"/>
      <dgm:spPr/>
    </dgm:pt>
    <dgm:pt modelId="{5DD409E2-424B-4E77-BDFB-84B979615A69}" type="pres">
      <dgm:prSet presAssocID="{25BF2547-2FF2-4038-B67D-E53F45B80C7A}" presName="node" presStyleLbl="node1" presStyleIdx="1" presStyleCnt="5" custLinFactNeighborX="39238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682C3D-8C0F-45E7-BDD7-23D7D42C4830}" type="pres">
      <dgm:prSet presAssocID="{AFC5DDFA-FF2C-4FD5-87AA-226815B1D674}" presName="sibTrans" presStyleCnt="0"/>
      <dgm:spPr/>
    </dgm:pt>
    <dgm:pt modelId="{EB53593C-ADCF-4AB9-87AE-909356024482}" type="pres">
      <dgm:prSet presAssocID="{8F41C105-8E99-4503-83DF-B88C5E5415E0}" presName="node" presStyleLbl="node1" presStyleIdx="2" presStyleCnt="5" custLinFactNeighborX="-4076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4ECD65-FA81-4D72-81B2-A3A41107D748}" type="pres">
      <dgm:prSet presAssocID="{77F24C33-3B60-4565-A4FB-19739B812F5E}" presName="sibTrans" presStyleCnt="0"/>
      <dgm:spPr/>
    </dgm:pt>
    <dgm:pt modelId="{8B87DF7F-9216-4A0B-96A9-979BA4C82D99}" type="pres">
      <dgm:prSet presAssocID="{EC3010B6-576D-49E9-8C13-658E8575103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2FEF44-35E9-4474-AF4C-DD8B805590BE}" type="pres">
      <dgm:prSet presAssocID="{EE17C38B-0321-40F9-8F00-E1A96F55A0A2}" presName="sibTrans" presStyleCnt="0"/>
      <dgm:spPr/>
    </dgm:pt>
    <dgm:pt modelId="{D575D35B-AFD9-4DD6-A88C-1045C2CB74CD}" type="pres">
      <dgm:prSet presAssocID="{B26D8D82-22A4-470D-AE1F-12A4341CA04B}" presName="node" presStyleLbl="node1" presStyleIdx="4" presStyleCnt="5" custLinFactX="2012" custLinFactNeighborX="10000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E19AAE-4615-42E8-A803-878F7A38A834}" srcId="{AA5A1463-2BC0-4F0E-A9C8-838D8E82C773}" destId="{8F41C105-8E99-4503-83DF-B88C5E5415E0}" srcOrd="2" destOrd="0" parTransId="{43D98E47-685C-4359-B294-FC63691CAD4D}" sibTransId="{77F24C33-3B60-4565-A4FB-19739B812F5E}"/>
    <dgm:cxn modelId="{DDF167A3-8766-4339-83C5-DB759EF22A14}" srcId="{AA5A1463-2BC0-4F0E-A9C8-838D8E82C773}" destId="{25BF2547-2FF2-4038-B67D-E53F45B80C7A}" srcOrd="1" destOrd="0" parTransId="{87B676F5-DB2B-4083-B4E6-0B7AB85F2C1F}" sibTransId="{AFC5DDFA-FF2C-4FD5-87AA-226815B1D674}"/>
    <dgm:cxn modelId="{84214C0E-A8F7-4758-9C8B-10FE0FFEE5C4}" type="presOf" srcId="{25BF2547-2FF2-4038-B67D-E53F45B80C7A}" destId="{5DD409E2-424B-4E77-BDFB-84B979615A69}" srcOrd="0" destOrd="0" presId="urn:microsoft.com/office/officeart/2005/8/layout/hList6"/>
    <dgm:cxn modelId="{3233D52F-2F01-4C47-8DCC-3B8E657BE9E9}" type="presOf" srcId="{1F3B0E32-17C6-4C39-AD5F-5EB504D137CB}" destId="{6CAF9B5F-92DE-4F90-BA65-DD2F43350B4C}" srcOrd="0" destOrd="0" presId="urn:microsoft.com/office/officeart/2005/8/layout/hList6"/>
    <dgm:cxn modelId="{D220EAB6-1E8E-4DDD-A060-3435D9EF536D}" srcId="{AA5A1463-2BC0-4F0E-A9C8-838D8E82C773}" destId="{B26D8D82-22A4-470D-AE1F-12A4341CA04B}" srcOrd="4" destOrd="0" parTransId="{D739C47C-CC68-4FA9-B446-4C2BB764ABA4}" sibTransId="{0A0677C3-B591-4EBE-9343-F3AFDF195D2F}"/>
    <dgm:cxn modelId="{B8255950-F0F3-43FD-8306-92B525225A5C}" type="presOf" srcId="{EC3010B6-576D-49E9-8C13-658E85751032}" destId="{8B87DF7F-9216-4A0B-96A9-979BA4C82D99}" srcOrd="0" destOrd="0" presId="urn:microsoft.com/office/officeart/2005/8/layout/hList6"/>
    <dgm:cxn modelId="{CE5B7D70-820A-4D96-A4A8-0C96608A05F8}" type="presOf" srcId="{B26D8D82-22A4-470D-AE1F-12A4341CA04B}" destId="{D575D35B-AFD9-4DD6-A88C-1045C2CB74CD}" srcOrd="0" destOrd="0" presId="urn:microsoft.com/office/officeart/2005/8/layout/hList6"/>
    <dgm:cxn modelId="{0B0CC3C8-014C-4808-91AF-196A75DA1D91}" srcId="{AA5A1463-2BC0-4F0E-A9C8-838D8E82C773}" destId="{1F3B0E32-17C6-4C39-AD5F-5EB504D137CB}" srcOrd="0" destOrd="0" parTransId="{C371F7A9-9201-42DD-A615-E74FC7FAA376}" sibTransId="{37796F91-E788-470D-A68C-05AC6645EFDF}"/>
    <dgm:cxn modelId="{F453D34F-586B-42DE-B55D-1E36FAE90D72}" srcId="{AA5A1463-2BC0-4F0E-A9C8-838D8E82C773}" destId="{EC3010B6-576D-49E9-8C13-658E85751032}" srcOrd="3" destOrd="0" parTransId="{439F8BF7-2C31-4632-A66F-F59AB5BFA74F}" sibTransId="{EE17C38B-0321-40F9-8F00-E1A96F55A0A2}"/>
    <dgm:cxn modelId="{E734DE21-C64D-4341-B9DB-007D5E4D4116}" type="presOf" srcId="{AA5A1463-2BC0-4F0E-A9C8-838D8E82C773}" destId="{DAB6D28F-3BF5-4383-A4B7-BAAC2C5D1890}" srcOrd="0" destOrd="0" presId="urn:microsoft.com/office/officeart/2005/8/layout/hList6"/>
    <dgm:cxn modelId="{3CA12D26-C4DB-4C76-9BCC-647CFEE7E937}" type="presOf" srcId="{8F41C105-8E99-4503-83DF-B88C5E5415E0}" destId="{EB53593C-ADCF-4AB9-87AE-909356024482}" srcOrd="0" destOrd="0" presId="urn:microsoft.com/office/officeart/2005/8/layout/hList6"/>
    <dgm:cxn modelId="{5950CF68-E22A-4736-9304-F806C097F7D7}" type="presParOf" srcId="{DAB6D28F-3BF5-4383-A4B7-BAAC2C5D1890}" destId="{6CAF9B5F-92DE-4F90-BA65-DD2F43350B4C}" srcOrd="0" destOrd="0" presId="urn:microsoft.com/office/officeart/2005/8/layout/hList6"/>
    <dgm:cxn modelId="{047F7F19-7B99-4085-A1C7-90BCF8743B86}" type="presParOf" srcId="{DAB6D28F-3BF5-4383-A4B7-BAAC2C5D1890}" destId="{20A63196-1405-44AA-A793-A0E1FE26CA0C}" srcOrd="1" destOrd="0" presId="urn:microsoft.com/office/officeart/2005/8/layout/hList6"/>
    <dgm:cxn modelId="{036C0F16-6F21-4B2E-B76C-E63FC608915B}" type="presParOf" srcId="{DAB6D28F-3BF5-4383-A4B7-BAAC2C5D1890}" destId="{5DD409E2-424B-4E77-BDFB-84B979615A69}" srcOrd="2" destOrd="0" presId="urn:microsoft.com/office/officeart/2005/8/layout/hList6"/>
    <dgm:cxn modelId="{361F6F00-E197-4EA6-BBCE-A08FA78CEBFA}" type="presParOf" srcId="{DAB6D28F-3BF5-4383-A4B7-BAAC2C5D1890}" destId="{9E682C3D-8C0F-45E7-BDD7-23D7D42C4830}" srcOrd="3" destOrd="0" presId="urn:microsoft.com/office/officeart/2005/8/layout/hList6"/>
    <dgm:cxn modelId="{883EB645-3551-4983-9C95-6F464F5D414B}" type="presParOf" srcId="{DAB6D28F-3BF5-4383-A4B7-BAAC2C5D1890}" destId="{EB53593C-ADCF-4AB9-87AE-909356024482}" srcOrd="4" destOrd="0" presId="urn:microsoft.com/office/officeart/2005/8/layout/hList6"/>
    <dgm:cxn modelId="{890E2A28-ABAB-40A3-BB77-4B4C5EA50755}" type="presParOf" srcId="{DAB6D28F-3BF5-4383-A4B7-BAAC2C5D1890}" destId="{7D4ECD65-FA81-4D72-81B2-A3A41107D748}" srcOrd="5" destOrd="0" presId="urn:microsoft.com/office/officeart/2005/8/layout/hList6"/>
    <dgm:cxn modelId="{235FCA64-49DA-4ED9-8FA9-606E296CA744}" type="presParOf" srcId="{DAB6D28F-3BF5-4383-A4B7-BAAC2C5D1890}" destId="{8B87DF7F-9216-4A0B-96A9-979BA4C82D99}" srcOrd="6" destOrd="0" presId="urn:microsoft.com/office/officeart/2005/8/layout/hList6"/>
    <dgm:cxn modelId="{4E09D8F3-21D0-4258-8ADE-6A10C5303E77}" type="presParOf" srcId="{DAB6D28F-3BF5-4383-A4B7-BAAC2C5D1890}" destId="{F62FEF44-35E9-4474-AF4C-DD8B805590BE}" srcOrd="7" destOrd="0" presId="urn:microsoft.com/office/officeart/2005/8/layout/hList6"/>
    <dgm:cxn modelId="{62781796-325E-4990-AAD5-AB72A85E0615}" type="presParOf" srcId="{DAB6D28F-3BF5-4383-A4B7-BAAC2C5D1890}" destId="{D575D35B-AFD9-4DD6-A88C-1045C2CB74CD}" srcOrd="8" destOrd="0" presId="urn:microsoft.com/office/officeart/2005/8/layout/hList6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C11334-8164-4493-B384-1C94F59F453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13B56A-889C-48F7-862E-0485F1F01670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2000" i="1" dirty="0" smtClean="0">
              <a:latin typeface="Arial Black" pitchFamily="34" charset="0"/>
            </a:rPr>
            <a:t>AMARTYA SEN BHAVAN</a:t>
          </a:r>
        </a:p>
      </dgm:t>
    </dgm:pt>
    <dgm:pt modelId="{0DC56BDF-8B49-46BE-8E48-6A14E67E491B}" type="parTrans" cxnId="{53155BB7-F17B-43D4-9625-D47B65BB7341}">
      <dgm:prSet/>
      <dgm:spPr/>
      <dgm:t>
        <a:bodyPr/>
        <a:lstStyle/>
        <a:p>
          <a:endParaRPr lang="en-US"/>
        </a:p>
      </dgm:t>
    </dgm:pt>
    <dgm:pt modelId="{1AAF4750-B7E9-4EAC-8E20-CBC45FB35009}" type="sibTrans" cxnId="{53155BB7-F17B-43D4-9625-D47B65BB7341}">
      <dgm:prSet/>
      <dgm:spPr/>
      <dgm:t>
        <a:bodyPr/>
        <a:lstStyle/>
        <a:p>
          <a:endParaRPr lang="en-US"/>
        </a:p>
      </dgm:t>
    </dgm:pt>
    <dgm:pt modelId="{54576321-FB6D-46EA-B594-5F57C7ED5CC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000" b="1" cap="all" dirty="0" smtClean="0">
              <a:ln w="0"/>
              <a:solidFill>
                <a:srgbClr val="0033CC"/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rPr>
            <a:t>CHAKDAHA College</a:t>
          </a:r>
          <a:endParaRPr lang="en-US" sz="2000" dirty="0">
            <a:solidFill>
              <a:srgbClr val="0033CC"/>
            </a:solidFill>
          </a:endParaRPr>
        </a:p>
      </dgm:t>
    </dgm:pt>
    <dgm:pt modelId="{71F05A06-B1A1-4404-9A16-DEB080497F32}" type="parTrans" cxnId="{FD79AE51-60F4-4DD5-AD42-E88116B02D82}">
      <dgm:prSet/>
      <dgm:spPr/>
      <dgm:t>
        <a:bodyPr/>
        <a:lstStyle/>
        <a:p>
          <a:endParaRPr lang="en-US"/>
        </a:p>
      </dgm:t>
    </dgm:pt>
    <dgm:pt modelId="{9FBCB928-84F0-41F3-9D2A-FE1F460A0617}" type="sibTrans" cxnId="{FD79AE51-60F4-4DD5-AD42-E88116B02D82}">
      <dgm:prSet/>
      <dgm:spPr/>
      <dgm:t>
        <a:bodyPr/>
        <a:lstStyle/>
        <a:p>
          <a:endParaRPr lang="en-US"/>
        </a:p>
      </dgm:t>
    </dgm:pt>
    <dgm:pt modelId="{7FB93E61-26A3-4CC3-AFD3-D272B8D7159A}" type="pres">
      <dgm:prSet presAssocID="{12C11334-8164-4493-B384-1C94F59F453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A9EF6B9-6386-4393-BCE3-9BC6B7403458}" type="pres">
      <dgm:prSet presAssocID="{E113B56A-889C-48F7-862E-0485F1F01670}" presName="node" presStyleLbl="node1" presStyleIdx="0" presStyleCnt="2" custScaleX="89270" custLinFactX="306" custLinFactNeighborX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78FEB0-3A8B-4B79-A90F-9EEBA4413864}" type="pres">
      <dgm:prSet presAssocID="{1AAF4750-B7E9-4EAC-8E20-CBC45FB35009}" presName="sibTrans" presStyleCnt="0"/>
      <dgm:spPr/>
    </dgm:pt>
    <dgm:pt modelId="{74F74694-AA3F-4272-A124-44163402A306}" type="pres">
      <dgm:prSet presAssocID="{54576321-FB6D-46EA-B594-5F57C7ED5CC2}" presName="node" presStyleLbl="node1" presStyleIdx="1" presStyleCnt="2" custScaleX="90356" custLinFactY="13636" custLinFactNeighborX="56775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95415C-5F6C-4D82-8184-6228A90ABC74}" type="presOf" srcId="{54576321-FB6D-46EA-B594-5F57C7ED5CC2}" destId="{74F74694-AA3F-4272-A124-44163402A306}" srcOrd="0" destOrd="0" presId="urn:microsoft.com/office/officeart/2005/8/layout/hList6"/>
    <dgm:cxn modelId="{E71E22E5-73A9-45F3-99FB-C4E08E6AC4CE}" type="presOf" srcId="{E113B56A-889C-48F7-862E-0485F1F01670}" destId="{6A9EF6B9-6386-4393-BCE3-9BC6B7403458}" srcOrd="0" destOrd="0" presId="urn:microsoft.com/office/officeart/2005/8/layout/hList6"/>
    <dgm:cxn modelId="{902FF3A6-4A38-42EB-805E-8EEB1E36D5EC}" type="presOf" srcId="{12C11334-8164-4493-B384-1C94F59F453F}" destId="{7FB93E61-26A3-4CC3-AFD3-D272B8D7159A}" srcOrd="0" destOrd="0" presId="urn:microsoft.com/office/officeart/2005/8/layout/hList6"/>
    <dgm:cxn modelId="{53155BB7-F17B-43D4-9625-D47B65BB7341}" srcId="{12C11334-8164-4493-B384-1C94F59F453F}" destId="{E113B56A-889C-48F7-862E-0485F1F01670}" srcOrd="0" destOrd="0" parTransId="{0DC56BDF-8B49-46BE-8E48-6A14E67E491B}" sibTransId="{1AAF4750-B7E9-4EAC-8E20-CBC45FB35009}"/>
    <dgm:cxn modelId="{FD79AE51-60F4-4DD5-AD42-E88116B02D82}" srcId="{12C11334-8164-4493-B384-1C94F59F453F}" destId="{54576321-FB6D-46EA-B594-5F57C7ED5CC2}" srcOrd="1" destOrd="0" parTransId="{71F05A06-B1A1-4404-9A16-DEB080497F32}" sibTransId="{9FBCB928-84F0-41F3-9D2A-FE1F460A0617}"/>
    <dgm:cxn modelId="{B2D121AD-D798-4260-8164-0FBAAAD90745}" type="presParOf" srcId="{7FB93E61-26A3-4CC3-AFD3-D272B8D7159A}" destId="{6A9EF6B9-6386-4393-BCE3-9BC6B7403458}" srcOrd="0" destOrd="0" presId="urn:microsoft.com/office/officeart/2005/8/layout/hList6"/>
    <dgm:cxn modelId="{802671BC-EFA5-4544-BEB8-EFBE36384DC3}" type="presParOf" srcId="{7FB93E61-26A3-4CC3-AFD3-D272B8D7159A}" destId="{1F78FEB0-3A8B-4B79-A90F-9EEBA4413864}" srcOrd="1" destOrd="0" presId="urn:microsoft.com/office/officeart/2005/8/layout/hList6"/>
    <dgm:cxn modelId="{31F1737A-6B5A-4103-A0DA-3BE9C81341B7}" type="presParOf" srcId="{7FB93E61-26A3-4CC3-AFD3-D272B8D7159A}" destId="{74F74694-AA3F-4272-A124-44163402A306}" srcOrd="2" destOrd="0" presId="urn:microsoft.com/office/officeart/2005/8/layout/hList6"/>
  </dgm:cxnLst>
  <dgm:bg/>
  <dgm:whole/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A765E1BA-B349-4785-AABC-8E42A1B8AB60}" type="doc">
      <dgm:prSet loTypeId="urn:microsoft.com/office/officeart/2005/8/layout/hList6" loCatId="list" qsTypeId="urn:microsoft.com/office/officeart/2005/8/quickstyle/simple5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CD2FEC05-CA34-46E5-AE85-EBCE85D99837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pPr rtl="0"/>
          <a:r>
            <a:rPr lang="en-US" b="1" dirty="0" smtClean="0"/>
            <a:t>Number of Faculty with ongoing projects from National, International Funding Agencies</a:t>
          </a:r>
          <a:endParaRPr lang="en-US" b="1" dirty="0"/>
        </a:p>
      </dgm:t>
    </dgm:pt>
    <dgm:pt modelId="{052FC071-238B-4981-BC9D-EC3BC4F98A97}" type="parTrans" cxnId="{9180082C-3263-4751-8D7B-0F3BA880843A}">
      <dgm:prSet/>
      <dgm:spPr/>
      <dgm:t>
        <a:bodyPr/>
        <a:lstStyle/>
        <a:p>
          <a:endParaRPr lang="en-US"/>
        </a:p>
      </dgm:t>
    </dgm:pt>
    <dgm:pt modelId="{17E06CA8-1AE4-441A-B72A-724E546D8B89}" type="sibTrans" cxnId="{9180082C-3263-4751-8D7B-0F3BA880843A}">
      <dgm:prSet/>
      <dgm:spPr/>
      <dgm:t>
        <a:bodyPr/>
        <a:lstStyle/>
        <a:p>
          <a:endParaRPr lang="en-US"/>
        </a:p>
      </dgm:t>
    </dgm:pt>
    <dgm:pt modelId="{3CD89F99-70D6-4AE8-B780-8F35D45E6F6D}" type="pres">
      <dgm:prSet presAssocID="{A765E1BA-B349-4785-AABC-8E42A1B8AB6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BC2FED-677D-43D4-B946-70CD17748CBC}" type="pres">
      <dgm:prSet presAssocID="{CD2FEC05-CA34-46E5-AE85-EBCE85D99837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80082C-3263-4751-8D7B-0F3BA880843A}" srcId="{A765E1BA-B349-4785-AABC-8E42A1B8AB60}" destId="{CD2FEC05-CA34-46E5-AE85-EBCE85D99837}" srcOrd="0" destOrd="0" parTransId="{052FC071-238B-4981-BC9D-EC3BC4F98A97}" sibTransId="{17E06CA8-1AE4-441A-B72A-724E546D8B89}"/>
    <dgm:cxn modelId="{B42C7C09-8D33-455D-A8F4-216F57A82DA1}" type="presOf" srcId="{A765E1BA-B349-4785-AABC-8E42A1B8AB60}" destId="{3CD89F99-70D6-4AE8-B780-8F35D45E6F6D}" srcOrd="0" destOrd="0" presId="urn:microsoft.com/office/officeart/2005/8/layout/hList6"/>
    <dgm:cxn modelId="{5AAE1960-83C2-4F73-8B33-B29BE037EAA1}" type="presOf" srcId="{CD2FEC05-CA34-46E5-AE85-EBCE85D99837}" destId="{CABC2FED-677D-43D4-B946-70CD17748CBC}" srcOrd="0" destOrd="0" presId="urn:microsoft.com/office/officeart/2005/8/layout/hList6"/>
    <dgm:cxn modelId="{C1E22F70-8BDE-4B7E-903F-57F804322ACD}" type="presParOf" srcId="{3CD89F99-70D6-4AE8-B780-8F35D45E6F6D}" destId="{CABC2FED-677D-43D4-B946-70CD17748CBC}" srcOrd="0" destOrd="0" presId="urn:microsoft.com/office/officeart/2005/8/layout/hList6"/>
  </dgm:cxnLst>
  <dgm:bg/>
  <dgm:whole/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728B8164-2924-4668-9F19-461CA358DA16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345332-24E2-4F93-B7C1-0DD01642D97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sz="4400" b="1" dirty="0" smtClean="0">
              <a:latin typeface="Arial Black" pitchFamily="34" charset="0"/>
            </a:rPr>
            <a:t>FACULTY APPROVED BY</a:t>
          </a:r>
          <a:endParaRPr lang="en-US" sz="4400" dirty="0">
            <a:latin typeface="Arial Black" pitchFamily="34" charset="0"/>
          </a:endParaRPr>
        </a:p>
      </dgm:t>
    </dgm:pt>
    <dgm:pt modelId="{CDF5CBF7-07FC-439C-9C82-4DB95420EC88}" type="parTrans" cxnId="{E5F72DD6-49E5-489D-850C-F770005CF60E}">
      <dgm:prSet/>
      <dgm:spPr/>
      <dgm:t>
        <a:bodyPr/>
        <a:lstStyle/>
        <a:p>
          <a:endParaRPr lang="en-US"/>
        </a:p>
      </dgm:t>
    </dgm:pt>
    <dgm:pt modelId="{2319BCA9-CB4A-41C4-88CD-B382873990B2}" type="sibTrans" cxnId="{E5F72DD6-49E5-489D-850C-F770005CF60E}">
      <dgm:prSet/>
      <dgm:spPr/>
      <dgm:t>
        <a:bodyPr/>
        <a:lstStyle/>
        <a:p>
          <a:endParaRPr lang="en-US"/>
        </a:p>
      </dgm:t>
    </dgm:pt>
    <dgm:pt modelId="{75125543-7CB0-46AE-B7DD-224788B7672D}" type="pres">
      <dgm:prSet presAssocID="{728B8164-2924-4668-9F19-461CA358DA1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7C994F-2781-462A-94D8-7981C2D35CD2}" type="pres">
      <dgm:prSet presAssocID="{74345332-24E2-4F93-B7C1-0DD01642D972}" presName="node" presStyleLbl="node1" presStyleIdx="0" presStyleCnt="1" custLinFactNeighborY="-25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F72DD6-49E5-489D-850C-F770005CF60E}" srcId="{728B8164-2924-4668-9F19-461CA358DA16}" destId="{74345332-24E2-4F93-B7C1-0DD01642D972}" srcOrd="0" destOrd="0" parTransId="{CDF5CBF7-07FC-439C-9C82-4DB95420EC88}" sibTransId="{2319BCA9-CB4A-41C4-88CD-B382873990B2}"/>
    <dgm:cxn modelId="{BF109964-8F03-4F2A-A880-27232ACB309A}" type="presOf" srcId="{74345332-24E2-4F93-B7C1-0DD01642D972}" destId="{E87C994F-2781-462A-94D8-7981C2D35CD2}" srcOrd="0" destOrd="0" presId="urn:microsoft.com/office/officeart/2005/8/layout/hList6"/>
    <dgm:cxn modelId="{72FC0D8D-CB1C-4617-9960-F3307A3A9855}" type="presOf" srcId="{728B8164-2924-4668-9F19-461CA358DA16}" destId="{75125543-7CB0-46AE-B7DD-224788B7672D}" srcOrd="0" destOrd="0" presId="urn:microsoft.com/office/officeart/2005/8/layout/hList6"/>
    <dgm:cxn modelId="{9E0F61FF-7080-4A6E-BC0B-711FB02547F4}" type="presParOf" srcId="{75125543-7CB0-46AE-B7DD-224788B7672D}" destId="{E87C994F-2781-462A-94D8-7981C2D35CD2}" srcOrd="0" destOrd="0" presId="urn:microsoft.com/office/officeart/2005/8/layout/hList6"/>
  </dgm:cxnLst>
  <dgm:bg/>
  <dgm:whole/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9F3D3EBE-710D-4531-8B7F-F9690E62D07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243B36-E1D4-4C9B-9438-E68C78BBDE8E}">
      <dgm:prSet/>
      <dgm:sp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3500000" scaled="0"/>
        </a:gradFill>
      </dgm:spPr>
      <dgm:t>
        <a:bodyPr/>
        <a:lstStyle/>
        <a:p>
          <a:pPr rtl="0"/>
          <a:r>
            <a:rPr lang="en-US" b="1" dirty="0" smtClean="0"/>
            <a:t>FACULTY STUDENT RATIO</a:t>
          </a:r>
          <a:endParaRPr lang="en-IN" dirty="0"/>
        </a:p>
      </dgm:t>
    </dgm:pt>
    <dgm:pt modelId="{A776E42A-5E10-482B-B684-4D37E4473C99}" type="parTrans" cxnId="{53973327-A990-431C-9028-43BDA410D15D}">
      <dgm:prSet/>
      <dgm:spPr/>
      <dgm:t>
        <a:bodyPr/>
        <a:lstStyle/>
        <a:p>
          <a:endParaRPr lang="en-US"/>
        </a:p>
      </dgm:t>
    </dgm:pt>
    <dgm:pt modelId="{D1C8FC8B-FB34-42EA-8949-52D1F1F86CED}" type="sibTrans" cxnId="{53973327-A990-431C-9028-43BDA410D15D}">
      <dgm:prSet/>
      <dgm:spPr/>
      <dgm:t>
        <a:bodyPr/>
        <a:lstStyle/>
        <a:p>
          <a:endParaRPr lang="en-US"/>
        </a:p>
      </dgm:t>
    </dgm:pt>
    <dgm:pt modelId="{6380A92F-37C8-4FE8-8164-38BAC2312696}" type="pres">
      <dgm:prSet presAssocID="{9F3D3EBE-710D-4531-8B7F-F9690E62D07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32D506-FD86-4E3E-BE18-E29D4CA28952}" type="pres">
      <dgm:prSet presAssocID="{B7243B36-E1D4-4C9B-9438-E68C78BBDE8E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973327-A990-431C-9028-43BDA410D15D}" srcId="{9F3D3EBE-710D-4531-8B7F-F9690E62D07F}" destId="{B7243B36-E1D4-4C9B-9438-E68C78BBDE8E}" srcOrd="0" destOrd="0" parTransId="{A776E42A-5E10-482B-B684-4D37E4473C99}" sibTransId="{D1C8FC8B-FB34-42EA-8949-52D1F1F86CED}"/>
    <dgm:cxn modelId="{5CC28FD6-F99B-474C-A418-84D868BAB599}" type="presOf" srcId="{B7243B36-E1D4-4C9B-9438-E68C78BBDE8E}" destId="{FA32D506-FD86-4E3E-BE18-E29D4CA28952}" srcOrd="0" destOrd="0" presId="urn:microsoft.com/office/officeart/2005/8/layout/hList6"/>
    <dgm:cxn modelId="{2993E849-6BB4-4A6A-88FF-115A27ECD8F7}" type="presOf" srcId="{9F3D3EBE-710D-4531-8B7F-F9690E62D07F}" destId="{6380A92F-37C8-4FE8-8164-38BAC2312696}" srcOrd="0" destOrd="0" presId="urn:microsoft.com/office/officeart/2005/8/layout/hList6"/>
    <dgm:cxn modelId="{917C65D7-6BE9-4FD9-9B1A-69A874C7E862}" type="presParOf" srcId="{6380A92F-37C8-4FE8-8164-38BAC2312696}" destId="{FA32D506-FD86-4E3E-BE18-E29D4CA28952}" srcOrd="0" destOrd="0" presId="urn:microsoft.com/office/officeart/2005/8/layout/hList6"/>
  </dgm:cxnLst>
  <dgm:bg/>
  <dgm:whole/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4FD818D1-2639-49BB-922A-BE2444EC92B0}" type="doc">
      <dgm:prSet loTypeId="urn:microsoft.com/office/officeart/2005/8/layout/hList6" loCatId="list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BC0D75C6-551B-49A2-864E-D82B02536D6E}">
      <dgm:prSet/>
      <dgm:spPr>
        <a:solidFill>
          <a:srgbClr val="FFC000"/>
        </a:solidFill>
      </dgm:spPr>
      <dgm:t>
        <a:bodyPr/>
        <a:lstStyle/>
        <a:p>
          <a:pPr rtl="0"/>
          <a:r>
            <a:rPr lang="en-US" dirty="0" smtClean="0"/>
            <a:t>NOTICE BOARD</a:t>
          </a:r>
          <a:endParaRPr lang="en-US" dirty="0"/>
        </a:p>
      </dgm:t>
    </dgm:pt>
    <dgm:pt modelId="{3BBBA629-5C0E-44AA-9D5D-5D24B8818865}" type="parTrans" cxnId="{3ECC38CA-B050-45E7-B19A-19CE427F8C97}">
      <dgm:prSet/>
      <dgm:spPr/>
      <dgm:t>
        <a:bodyPr/>
        <a:lstStyle/>
        <a:p>
          <a:endParaRPr lang="en-US"/>
        </a:p>
      </dgm:t>
    </dgm:pt>
    <dgm:pt modelId="{28D44A81-FC49-4011-803E-228DB08E5275}" type="sibTrans" cxnId="{3ECC38CA-B050-45E7-B19A-19CE427F8C97}">
      <dgm:prSet/>
      <dgm:spPr/>
      <dgm:t>
        <a:bodyPr/>
        <a:lstStyle/>
        <a:p>
          <a:endParaRPr lang="en-US"/>
        </a:p>
      </dgm:t>
    </dgm:pt>
    <dgm:pt modelId="{D9199B42-B2B7-4572-A7A3-832B526EB6A7}" type="pres">
      <dgm:prSet presAssocID="{4FD818D1-2639-49BB-922A-BE2444EC92B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E9197E-7846-4818-9E66-E00A40F50CEE}" type="pres">
      <dgm:prSet presAssocID="{BC0D75C6-551B-49A2-864E-D82B02536D6E}" presName="node" presStyleLbl="node1" presStyleIdx="0" presStyleCnt="1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CC38CA-B050-45E7-B19A-19CE427F8C97}" srcId="{4FD818D1-2639-49BB-922A-BE2444EC92B0}" destId="{BC0D75C6-551B-49A2-864E-D82B02536D6E}" srcOrd="0" destOrd="0" parTransId="{3BBBA629-5C0E-44AA-9D5D-5D24B8818865}" sibTransId="{28D44A81-FC49-4011-803E-228DB08E5275}"/>
    <dgm:cxn modelId="{21D19D6F-E84A-471D-846C-B490A69581D7}" type="presOf" srcId="{BC0D75C6-551B-49A2-864E-D82B02536D6E}" destId="{7FE9197E-7846-4818-9E66-E00A40F50CEE}" srcOrd="0" destOrd="0" presId="urn:microsoft.com/office/officeart/2005/8/layout/hList6"/>
    <dgm:cxn modelId="{DC5EEDCE-337F-42C5-9F88-DE88BFDE1C25}" type="presOf" srcId="{4FD818D1-2639-49BB-922A-BE2444EC92B0}" destId="{D9199B42-B2B7-4572-A7A3-832B526EB6A7}" srcOrd="0" destOrd="0" presId="urn:microsoft.com/office/officeart/2005/8/layout/hList6"/>
    <dgm:cxn modelId="{24C2E935-9047-4679-A8D0-C6C30415665D}" type="presParOf" srcId="{D9199B42-B2B7-4572-A7A3-832B526EB6A7}" destId="{7FE9197E-7846-4818-9E66-E00A40F50CEE}" srcOrd="0" destOrd="0" presId="urn:microsoft.com/office/officeart/2005/8/layout/hList6"/>
  </dgm:cxnLst>
  <dgm:bg/>
  <dgm:whole/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898F6E07-3DCB-4F32-A53B-C1FC423EA2B4}" type="doc">
      <dgm:prSet loTypeId="urn:microsoft.com/office/officeart/2005/8/layout/hList6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5F9971A-97D1-4DCC-A541-41CEAA886841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b="1" dirty="0" smtClean="0">
              <a:solidFill>
                <a:srgbClr val="0033CC"/>
              </a:solidFill>
            </a:rPr>
            <a:t>TEACHING LEARNING METHODS</a:t>
          </a:r>
          <a:endParaRPr lang="en-IN" dirty="0">
            <a:solidFill>
              <a:srgbClr val="0033CC"/>
            </a:solidFill>
          </a:endParaRPr>
        </a:p>
      </dgm:t>
    </dgm:pt>
    <dgm:pt modelId="{46F5DE10-9F03-4D09-B714-8485AAD6B6EE}" type="parTrans" cxnId="{55CE6BC5-56D7-4CA6-A670-3A575B621039}">
      <dgm:prSet/>
      <dgm:spPr/>
      <dgm:t>
        <a:bodyPr/>
        <a:lstStyle/>
        <a:p>
          <a:endParaRPr lang="en-US"/>
        </a:p>
      </dgm:t>
    </dgm:pt>
    <dgm:pt modelId="{D8A739E4-39BC-4473-BDBF-BB864FFC0650}" type="sibTrans" cxnId="{55CE6BC5-56D7-4CA6-A670-3A575B621039}">
      <dgm:prSet/>
      <dgm:spPr/>
      <dgm:t>
        <a:bodyPr/>
        <a:lstStyle/>
        <a:p>
          <a:endParaRPr lang="en-US"/>
        </a:p>
      </dgm:t>
    </dgm:pt>
    <dgm:pt modelId="{4CA38540-E36E-44A6-BA63-8374A82AAD7D}" type="pres">
      <dgm:prSet presAssocID="{898F6E07-3DCB-4F32-A53B-C1FC423EA2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BC7C5A-110C-4410-ABB5-65542441DBBD}" type="pres">
      <dgm:prSet presAssocID="{85F9971A-97D1-4DCC-A541-41CEAA886841}" presName="node" presStyleLbl="node1" presStyleIdx="0" presStyleCnt="1" custLinFactNeighborX="-13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3972C6-3E18-44B4-BE25-48F923FBB418}" type="presOf" srcId="{898F6E07-3DCB-4F32-A53B-C1FC423EA2B4}" destId="{4CA38540-E36E-44A6-BA63-8374A82AAD7D}" srcOrd="0" destOrd="0" presId="urn:microsoft.com/office/officeart/2005/8/layout/hList6"/>
    <dgm:cxn modelId="{55CE6BC5-56D7-4CA6-A670-3A575B621039}" srcId="{898F6E07-3DCB-4F32-A53B-C1FC423EA2B4}" destId="{85F9971A-97D1-4DCC-A541-41CEAA886841}" srcOrd="0" destOrd="0" parTransId="{46F5DE10-9F03-4D09-B714-8485AAD6B6EE}" sibTransId="{D8A739E4-39BC-4473-BDBF-BB864FFC0650}"/>
    <dgm:cxn modelId="{500B278A-8602-46E9-972E-7B7633136BB7}" type="presOf" srcId="{85F9971A-97D1-4DCC-A541-41CEAA886841}" destId="{C1BC7C5A-110C-4410-ABB5-65542441DBBD}" srcOrd="0" destOrd="0" presId="urn:microsoft.com/office/officeart/2005/8/layout/hList6"/>
    <dgm:cxn modelId="{5D86AAE0-E006-4C93-8C7C-170B2D979F99}" type="presParOf" srcId="{4CA38540-E36E-44A6-BA63-8374A82AAD7D}" destId="{C1BC7C5A-110C-4410-ABB5-65542441DBBD}" srcOrd="0" destOrd="0" presId="urn:microsoft.com/office/officeart/2005/8/layout/hList6"/>
  </dgm:cxnLst>
  <dgm:bg/>
  <dgm:whole/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38EE9CDA-68F2-4180-A42A-045CF7799FD7}" type="doc">
      <dgm:prSet loTypeId="urn:microsoft.com/office/officeart/2005/8/layout/hList6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A35A7DE-127E-47D3-B909-6A4E13C65DD6}">
      <dgm:prSet custT="1"/>
      <dgm:spPr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</dgm:spPr>
      <dgm:t>
        <a:bodyPr vert="vert"/>
        <a:lstStyle/>
        <a:p>
          <a:pPr rtl="0"/>
          <a:r>
            <a:rPr lang="en-US" sz="2000" b="1" dirty="0" smtClean="0">
              <a:latin typeface="Arial Black" pitchFamily="34" charset="0"/>
            </a:rPr>
            <a:t>CLASS ROOM LECTURES</a:t>
          </a:r>
          <a:endParaRPr lang="en-US" sz="2000" dirty="0">
            <a:latin typeface="Arial Black" pitchFamily="34" charset="0"/>
          </a:endParaRPr>
        </a:p>
      </dgm:t>
    </dgm:pt>
    <dgm:pt modelId="{0F46859E-76E9-4007-96CC-2259A528C02F}" type="parTrans" cxnId="{59CA8F22-02F9-4376-86CF-B9633535BDB0}">
      <dgm:prSet/>
      <dgm:spPr/>
      <dgm:t>
        <a:bodyPr/>
        <a:lstStyle/>
        <a:p>
          <a:endParaRPr lang="en-US"/>
        </a:p>
      </dgm:t>
    </dgm:pt>
    <dgm:pt modelId="{44B536FC-7C5D-4152-9314-3E791375A4F1}" type="sibTrans" cxnId="{59CA8F22-02F9-4376-86CF-B9633535BDB0}">
      <dgm:prSet/>
      <dgm:spPr/>
      <dgm:t>
        <a:bodyPr/>
        <a:lstStyle/>
        <a:p>
          <a:endParaRPr lang="en-US"/>
        </a:p>
      </dgm:t>
    </dgm:pt>
    <dgm:pt modelId="{44BCEA3D-6DBF-452E-BD1B-656A59D1489A}">
      <dgm:prSet custT="1"/>
      <dgm:spPr/>
      <dgm:t>
        <a:bodyPr vert="vert"/>
        <a:lstStyle/>
        <a:p>
          <a:pPr rtl="0"/>
          <a:r>
            <a:rPr lang="en-US" sz="1800" b="1" dirty="0" smtClean="0">
              <a:latin typeface="Arial Black" pitchFamily="34" charset="0"/>
            </a:rPr>
            <a:t>CLASSES USING ICT</a:t>
          </a:r>
          <a:endParaRPr lang="en-US" sz="1800" dirty="0">
            <a:latin typeface="Arial Black" pitchFamily="34" charset="0"/>
          </a:endParaRPr>
        </a:p>
      </dgm:t>
    </dgm:pt>
    <dgm:pt modelId="{33CE6697-FA09-49F3-91C5-A1F37EB3A8B6}" type="parTrans" cxnId="{233BC5E3-A693-47CC-BA35-75BB93B2F638}">
      <dgm:prSet/>
      <dgm:spPr/>
      <dgm:t>
        <a:bodyPr/>
        <a:lstStyle/>
        <a:p>
          <a:endParaRPr lang="en-US"/>
        </a:p>
      </dgm:t>
    </dgm:pt>
    <dgm:pt modelId="{AD2FEF66-A517-46E6-8DA5-53BC2EE77A67}" type="sibTrans" cxnId="{233BC5E3-A693-47CC-BA35-75BB93B2F638}">
      <dgm:prSet/>
      <dgm:spPr/>
      <dgm:t>
        <a:bodyPr/>
        <a:lstStyle/>
        <a:p>
          <a:endParaRPr lang="en-US"/>
        </a:p>
      </dgm:t>
    </dgm:pt>
    <dgm:pt modelId="{6AFBF6AF-16A8-4D68-B7BE-453C9518F7F2}">
      <dgm:prSet custT="1"/>
      <dgm:spPr>
        <a:solidFill>
          <a:schemeClr val="bg2">
            <a:lumMod val="75000"/>
          </a:schemeClr>
        </a:solidFill>
      </dgm:spPr>
      <dgm:t>
        <a:bodyPr vert="vert"/>
        <a:lstStyle/>
        <a:p>
          <a:pPr rtl="0"/>
          <a:r>
            <a:rPr lang="en-US" sz="2000" b="1" dirty="0" smtClean="0">
              <a:latin typeface="Arial Black" pitchFamily="34" charset="0"/>
            </a:rPr>
            <a:t>TUTORIAL CLASSES</a:t>
          </a:r>
          <a:endParaRPr lang="en-US" sz="2000" dirty="0">
            <a:latin typeface="Arial Black" pitchFamily="34" charset="0"/>
          </a:endParaRPr>
        </a:p>
      </dgm:t>
    </dgm:pt>
    <dgm:pt modelId="{F43D43D3-54C5-436F-A879-E2A66775FC03}" type="parTrans" cxnId="{D01A338C-2AB1-4048-AE07-0119E06537DB}">
      <dgm:prSet/>
      <dgm:spPr/>
      <dgm:t>
        <a:bodyPr/>
        <a:lstStyle/>
        <a:p>
          <a:endParaRPr lang="en-US"/>
        </a:p>
      </dgm:t>
    </dgm:pt>
    <dgm:pt modelId="{3BE6F20F-E8A1-4F8E-BD81-C9405F73DE06}" type="sibTrans" cxnId="{D01A338C-2AB1-4048-AE07-0119E06537DB}">
      <dgm:prSet/>
      <dgm:spPr/>
      <dgm:t>
        <a:bodyPr/>
        <a:lstStyle/>
        <a:p>
          <a:endParaRPr lang="en-US"/>
        </a:p>
      </dgm:t>
    </dgm:pt>
    <dgm:pt modelId="{325D36A4-DDCE-4EB0-AA5C-14DEBC4E8282}">
      <dgm:prSet custT="1"/>
      <dgm:spPr>
        <a:solidFill>
          <a:schemeClr val="accent2"/>
        </a:solidFill>
      </dgm:spPr>
      <dgm:t>
        <a:bodyPr vert="vert"/>
        <a:lstStyle/>
        <a:p>
          <a:pPr rtl="0"/>
          <a:r>
            <a:rPr lang="en-US" sz="2000" b="1" dirty="0" smtClean="0">
              <a:latin typeface="Arial Black" pitchFamily="34" charset="0"/>
            </a:rPr>
            <a:t>COMPUTER LAB TRAINING</a:t>
          </a:r>
          <a:endParaRPr lang="en-US" sz="2000" dirty="0">
            <a:latin typeface="Arial Black" pitchFamily="34" charset="0"/>
          </a:endParaRPr>
        </a:p>
      </dgm:t>
    </dgm:pt>
    <dgm:pt modelId="{EC349CBB-D4E5-4F1E-90C8-762BBB3654CC}" type="parTrans" cxnId="{0A73F5B7-5244-4B24-A058-6DB3901C5C6B}">
      <dgm:prSet/>
      <dgm:spPr/>
      <dgm:t>
        <a:bodyPr/>
        <a:lstStyle/>
        <a:p>
          <a:endParaRPr lang="en-US"/>
        </a:p>
      </dgm:t>
    </dgm:pt>
    <dgm:pt modelId="{9C78A1F1-818E-4179-9CC5-0C8F6FC7D655}" type="sibTrans" cxnId="{0A73F5B7-5244-4B24-A058-6DB3901C5C6B}">
      <dgm:prSet/>
      <dgm:spPr/>
      <dgm:t>
        <a:bodyPr/>
        <a:lstStyle/>
        <a:p>
          <a:endParaRPr lang="en-US"/>
        </a:p>
      </dgm:t>
    </dgm:pt>
    <dgm:pt modelId="{9D28B20D-5C45-4242-91F1-05C69D514428}">
      <dgm:prSet custT="1"/>
      <dgm:spPr>
        <a:solidFill>
          <a:schemeClr val="accent6">
            <a:lumMod val="60000"/>
            <a:lumOff val="40000"/>
          </a:schemeClr>
        </a:solidFill>
      </dgm:spPr>
      <dgm:t>
        <a:bodyPr vert="vert"/>
        <a:lstStyle/>
        <a:p>
          <a:pPr rtl="0"/>
          <a:r>
            <a:rPr lang="en-US" sz="2000" b="1" dirty="0" smtClean="0">
              <a:latin typeface="Arial Black" pitchFamily="34" charset="0"/>
            </a:rPr>
            <a:t>SEMINARS</a:t>
          </a:r>
          <a:endParaRPr lang="en-IN" sz="2000" dirty="0">
            <a:latin typeface="Arial Black" pitchFamily="34" charset="0"/>
          </a:endParaRPr>
        </a:p>
      </dgm:t>
    </dgm:pt>
    <dgm:pt modelId="{5ADE5CFD-2A1C-4251-9AFA-F9CF9263CCB3}" type="parTrans" cxnId="{D61F1F94-9C28-4A74-BEBF-EA48E53D5C50}">
      <dgm:prSet/>
      <dgm:spPr/>
      <dgm:t>
        <a:bodyPr/>
        <a:lstStyle/>
        <a:p>
          <a:endParaRPr lang="en-US"/>
        </a:p>
      </dgm:t>
    </dgm:pt>
    <dgm:pt modelId="{D4B249BB-6444-4ABE-AFE6-EA89C3548EAB}" type="sibTrans" cxnId="{D61F1F94-9C28-4A74-BEBF-EA48E53D5C50}">
      <dgm:prSet/>
      <dgm:spPr/>
      <dgm:t>
        <a:bodyPr/>
        <a:lstStyle/>
        <a:p>
          <a:endParaRPr lang="en-US"/>
        </a:p>
      </dgm:t>
    </dgm:pt>
    <dgm:pt modelId="{F0FFCA84-D73C-4A67-B1AC-3D7E7BC083A0}">
      <dgm:prSet custT="1"/>
      <dgm:spPr>
        <a:solidFill>
          <a:schemeClr val="accent5"/>
        </a:solidFill>
      </dgm:spPr>
      <dgm:t>
        <a:bodyPr vert="vert"/>
        <a:lstStyle/>
        <a:p>
          <a:r>
            <a:rPr lang="en-US" sz="2000" dirty="0" smtClean="0">
              <a:latin typeface="Arial Black" pitchFamily="34" charset="0"/>
            </a:rPr>
            <a:t>GROUP </a:t>
          </a:r>
          <a:r>
            <a:rPr lang="en-US" sz="2000" dirty="0" smtClean="0">
              <a:latin typeface="Arial Black" pitchFamily="34" charset="0"/>
            </a:rPr>
            <a:t>DISCUSSION </a:t>
          </a:r>
          <a:endParaRPr lang="en-US" sz="2000" dirty="0">
            <a:latin typeface="Arial Black" pitchFamily="34" charset="0"/>
          </a:endParaRPr>
        </a:p>
      </dgm:t>
    </dgm:pt>
    <dgm:pt modelId="{5596BA54-3A32-41CF-A9EA-988897F9F26B}" type="parTrans" cxnId="{5B4598F2-D3A2-40FC-B9DB-C19559D9B07A}">
      <dgm:prSet/>
      <dgm:spPr/>
      <dgm:t>
        <a:bodyPr/>
        <a:lstStyle/>
        <a:p>
          <a:endParaRPr lang="en-US"/>
        </a:p>
      </dgm:t>
    </dgm:pt>
    <dgm:pt modelId="{AAF9F4C5-7693-4590-99C6-60E65D04AC07}" type="sibTrans" cxnId="{5B4598F2-D3A2-40FC-B9DB-C19559D9B07A}">
      <dgm:prSet/>
      <dgm:spPr/>
      <dgm:t>
        <a:bodyPr/>
        <a:lstStyle/>
        <a:p>
          <a:endParaRPr lang="en-US"/>
        </a:p>
      </dgm:t>
    </dgm:pt>
    <dgm:pt modelId="{14393C8B-F4EF-4532-92C2-A46933701C14}" type="pres">
      <dgm:prSet presAssocID="{38EE9CDA-68F2-4180-A42A-045CF7799FD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D26C08-3112-49F4-B197-A833C38A4C60}" type="pres">
      <dgm:prSet presAssocID="{CA35A7DE-127E-47D3-B909-6A4E13C65DD6}" presName="node" presStyleLbl="node1" presStyleIdx="0" presStyleCnt="6" custLinFactNeighborX="-3799" custLinFactNeighborY="62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ADE151-039C-44E0-8909-06A03B667150}" type="pres">
      <dgm:prSet presAssocID="{44B536FC-7C5D-4152-9314-3E791375A4F1}" presName="sibTrans" presStyleCnt="0"/>
      <dgm:spPr/>
    </dgm:pt>
    <dgm:pt modelId="{49F4966B-04F3-43C0-9B36-1CFC9816407B}" type="pres">
      <dgm:prSet presAssocID="{44BCEA3D-6DBF-452E-BD1B-656A59D1489A}" presName="node" presStyleLbl="node1" presStyleIdx="1" presStyleCnt="6" custLinFactX="-803" custLinFactNeighborX="-100000" custLinFactNeighborY="62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6CD0FD-0BDD-4931-83A0-45088DE5D968}" type="pres">
      <dgm:prSet presAssocID="{AD2FEF66-A517-46E6-8DA5-53BC2EE77A67}" presName="sibTrans" presStyleCnt="0"/>
      <dgm:spPr/>
    </dgm:pt>
    <dgm:pt modelId="{12378132-0521-4A3E-BB44-E4A93E002983}" type="pres">
      <dgm:prSet presAssocID="{6AFBF6AF-16A8-4D68-B7BE-453C9518F7F2}" presName="node" presStyleLbl="node1" presStyleIdx="2" presStyleCnt="6" custLinFactNeighborX="-1480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453AD4-D81A-4F46-8F93-AE37CB7612CF}" type="pres">
      <dgm:prSet presAssocID="{3BE6F20F-E8A1-4F8E-BD81-C9405F73DE06}" presName="sibTrans" presStyleCnt="0"/>
      <dgm:spPr/>
    </dgm:pt>
    <dgm:pt modelId="{E4878ED5-9756-4064-9CF2-7FABED159547}" type="pres">
      <dgm:prSet presAssocID="{325D36A4-DDCE-4EB0-AA5C-14DEBC4E828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51849F-D4EE-422F-B983-B65B1F4027C5}" type="pres">
      <dgm:prSet presAssocID="{9C78A1F1-818E-4179-9CC5-0C8F6FC7D655}" presName="sibTrans" presStyleCnt="0"/>
      <dgm:spPr/>
    </dgm:pt>
    <dgm:pt modelId="{299392DA-3001-48A8-B413-AAC4FE0E63EF}" type="pres">
      <dgm:prSet presAssocID="{F0FFCA84-D73C-4A67-B1AC-3D7E7BC083A0}" presName="node" presStyleLbl="node1" presStyleIdx="4" presStyleCnt="6" custLinFactNeighborX="-39525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F1AF1A-D9FC-4BF0-8E9F-255D5B234437}" type="pres">
      <dgm:prSet presAssocID="{AAF9F4C5-7693-4590-99C6-60E65D04AC07}" presName="sibTrans" presStyleCnt="0"/>
      <dgm:spPr/>
    </dgm:pt>
    <dgm:pt modelId="{A3DCB947-1AE2-4DD5-B58D-43396B10F994}" type="pres">
      <dgm:prSet presAssocID="{9D28B20D-5C45-4242-91F1-05C69D514428}" presName="node" presStyleLbl="node1" presStyleIdx="5" presStyleCnt="6" custLinFactNeighborX="943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260B80-CF50-4B94-9D12-CDE34A876917}" type="presOf" srcId="{CA35A7DE-127E-47D3-B909-6A4E13C65DD6}" destId="{A5D26C08-3112-49F4-B197-A833C38A4C60}" srcOrd="0" destOrd="0" presId="urn:microsoft.com/office/officeart/2005/8/layout/hList6"/>
    <dgm:cxn modelId="{D01A338C-2AB1-4048-AE07-0119E06537DB}" srcId="{38EE9CDA-68F2-4180-A42A-045CF7799FD7}" destId="{6AFBF6AF-16A8-4D68-B7BE-453C9518F7F2}" srcOrd="2" destOrd="0" parTransId="{F43D43D3-54C5-436F-A879-E2A66775FC03}" sibTransId="{3BE6F20F-E8A1-4F8E-BD81-C9405F73DE06}"/>
    <dgm:cxn modelId="{5B4598F2-D3A2-40FC-B9DB-C19559D9B07A}" srcId="{38EE9CDA-68F2-4180-A42A-045CF7799FD7}" destId="{F0FFCA84-D73C-4A67-B1AC-3D7E7BC083A0}" srcOrd="4" destOrd="0" parTransId="{5596BA54-3A32-41CF-A9EA-988897F9F26B}" sibTransId="{AAF9F4C5-7693-4590-99C6-60E65D04AC07}"/>
    <dgm:cxn modelId="{B00523AB-7F2F-4105-AB4A-52ECC275A350}" type="presOf" srcId="{9D28B20D-5C45-4242-91F1-05C69D514428}" destId="{A3DCB947-1AE2-4DD5-B58D-43396B10F994}" srcOrd="0" destOrd="0" presId="urn:microsoft.com/office/officeart/2005/8/layout/hList6"/>
    <dgm:cxn modelId="{39B91FEC-70B8-42B7-A606-07CD5A0FD16E}" type="presOf" srcId="{44BCEA3D-6DBF-452E-BD1B-656A59D1489A}" destId="{49F4966B-04F3-43C0-9B36-1CFC9816407B}" srcOrd="0" destOrd="0" presId="urn:microsoft.com/office/officeart/2005/8/layout/hList6"/>
    <dgm:cxn modelId="{59CA8F22-02F9-4376-86CF-B9633535BDB0}" srcId="{38EE9CDA-68F2-4180-A42A-045CF7799FD7}" destId="{CA35A7DE-127E-47D3-B909-6A4E13C65DD6}" srcOrd="0" destOrd="0" parTransId="{0F46859E-76E9-4007-96CC-2259A528C02F}" sibTransId="{44B536FC-7C5D-4152-9314-3E791375A4F1}"/>
    <dgm:cxn modelId="{9C05BFDE-4BFF-4A71-B2B9-8225EF5ABAAD}" type="presOf" srcId="{F0FFCA84-D73C-4A67-B1AC-3D7E7BC083A0}" destId="{299392DA-3001-48A8-B413-AAC4FE0E63EF}" srcOrd="0" destOrd="0" presId="urn:microsoft.com/office/officeart/2005/8/layout/hList6"/>
    <dgm:cxn modelId="{0A73F5B7-5244-4B24-A058-6DB3901C5C6B}" srcId="{38EE9CDA-68F2-4180-A42A-045CF7799FD7}" destId="{325D36A4-DDCE-4EB0-AA5C-14DEBC4E8282}" srcOrd="3" destOrd="0" parTransId="{EC349CBB-D4E5-4F1E-90C8-762BBB3654CC}" sibTransId="{9C78A1F1-818E-4179-9CC5-0C8F6FC7D655}"/>
    <dgm:cxn modelId="{233BC5E3-A693-47CC-BA35-75BB93B2F638}" srcId="{38EE9CDA-68F2-4180-A42A-045CF7799FD7}" destId="{44BCEA3D-6DBF-452E-BD1B-656A59D1489A}" srcOrd="1" destOrd="0" parTransId="{33CE6697-FA09-49F3-91C5-A1F37EB3A8B6}" sibTransId="{AD2FEF66-A517-46E6-8DA5-53BC2EE77A67}"/>
    <dgm:cxn modelId="{D61F1F94-9C28-4A74-BEBF-EA48E53D5C50}" srcId="{38EE9CDA-68F2-4180-A42A-045CF7799FD7}" destId="{9D28B20D-5C45-4242-91F1-05C69D514428}" srcOrd="5" destOrd="0" parTransId="{5ADE5CFD-2A1C-4251-9AFA-F9CF9263CCB3}" sibTransId="{D4B249BB-6444-4ABE-AFE6-EA89C3548EAB}"/>
    <dgm:cxn modelId="{CFBAF084-DF0D-45E0-BF03-F57AE9CBE295}" type="presOf" srcId="{325D36A4-DDCE-4EB0-AA5C-14DEBC4E8282}" destId="{E4878ED5-9756-4064-9CF2-7FABED159547}" srcOrd="0" destOrd="0" presId="urn:microsoft.com/office/officeart/2005/8/layout/hList6"/>
    <dgm:cxn modelId="{B9370A42-A815-42C5-B4A7-71478F6AB4C9}" type="presOf" srcId="{38EE9CDA-68F2-4180-A42A-045CF7799FD7}" destId="{14393C8B-F4EF-4532-92C2-A46933701C14}" srcOrd="0" destOrd="0" presId="urn:microsoft.com/office/officeart/2005/8/layout/hList6"/>
    <dgm:cxn modelId="{78813A46-4E20-4218-8632-19A1AA3431A4}" type="presOf" srcId="{6AFBF6AF-16A8-4D68-B7BE-453C9518F7F2}" destId="{12378132-0521-4A3E-BB44-E4A93E002983}" srcOrd="0" destOrd="0" presId="urn:microsoft.com/office/officeart/2005/8/layout/hList6"/>
    <dgm:cxn modelId="{053CD52D-F724-493C-B9DB-AEEEB762171D}" type="presParOf" srcId="{14393C8B-F4EF-4532-92C2-A46933701C14}" destId="{A5D26C08-3112-49F4-B197-A833C38A4C60}" srcOrd="0" destOrd="0" presId="urn:microsoft.com/office/officeart/2005/8/layout/hList6"/>
    <dgm:cxn modelId="{6A767D2B-2D33-4731-B659-3E98EB0CF027}" type="presParOf" srcId="{14393C8B-F4EF-4532-92C2-A46933701C14}" destId="{D7ADE151-039C-44E0-8909-06A03B667150}" srcOrd="1" destOrd="0" presId="urn:microsoft.com/office/officeart/2005/8/layout/hList6"/>
    <dgm:cxn modelId="{0A06FF21-EE9D-465C-B044-8892515F2604}" type="presParOf" srcId="{14393C8B-F4EF-4532-92C2-A46933701C14}" destId="{49F4966B-04F3-43C0-9B36-1CFC9816407B}" srcOrd="2" destOrd="0" presId="urn:microsoft.com/office/officeart/2005/8/layout/hList6"/>
    <dgm:cxn modelId="{1002E8F8-DC92-4A90-944E-802EED3019AA}" type="presParOf" srcId="{14393C8B-F4EF-4532-92C2-A46933701C14}" destId="{3B6CD0FD-0BDD-4931-83A0-45088DE5D968}" srcOrd="3" destOrd="0" presId="urn:microsoft.com/office/officeart/2005/8/layout/hList6"/>
    <dgm:cxn modelId="{805D7415-D05C-4007-B8A4-A0C026E29F94}" type="presParOf" srcId="{14393C8B-F4EF-4532-92C2-A46933701C14}" destId="{12378132-0521-4A3E-BB44-E4A93E002983}" srcOrd="4" destOrd="0" presId="urn:microsoft.com/office/officeart/2005/8/layout/hList6"/>
    <dgm:cxn modelId="{6CE49682-FD98-4F60-8BCA-8B50231F4E0C}" type="presParOf" srcId="{14393C8B-F4EF-4532-92C2-A46933701C14}" destId="{6D453AD4-D81A-4F46-8F93-AE37CB7612CF}" srcOrd="5" destOrd="0" presId="urn:microsoft.com/office/officeart/2005/8/layout/hList6"/>
    <dgm:cxn modelId="{1C3FE6DB-FA38-43B5-8094-F368D4B1DD10}" type="presParOf" srcId="{14393C8B-F4EF-4532-92C2-A46933701C14}" destId="{E4878ED5-9756-4064-9CF2-7FABED159547}" srcOrd="6" destOrd="0" presId="urn:microsoft.com/office/officeart/2005/8/layout/hList6"/>
    <dgm:cxn modelId="{142D7EDA-56CB-4DBF-BCAD-C4C66DF4BB0A}" type="presParOf" srcId="{14393C8B-F4EF-4532-92C2-A46933701C14}" destId="{3351849F-D4EE-422F-B983-B65B1F4027C5}" srcOrd="7" destOrd="0" presId="urn:microsoft.com/office/officeart/2005/8/layout/hList6"/>
    <dgm:cxn modelId="{88C80F70-744D-424B-8C8B-E7993A7A4C13}" type="presParOf" srcId="{14393C8B-F4EF-4532-92C2-A46933701C14}" destId="{299392DA-3001-48A8-B413-AAC4FE0E63EF}" srcOrd="8" destOrd="0" presId="urn:microsoft.com/office/officeart/2005/8/layout/hList6"/>
    <dgm:cxn modelId="{8E024504-DF59-4143-A149-EA9D74C35E4A}" type="presParOf" srcId="{14393C8B-F4EF-4532-92C2-A46933701C14}" destId="{CCF1AF1A-D9FC-4BF0-8E9F-255D5B234437}" srcOrd="9" destOrd="0" presId="urn:microsoft.com/office/officeart/2005/8/layout/hList6"/>
    <dgm:cxn modelId="{28AC698A-48E8-41C4-9CC5-3FC69039C780}" type="presParOf" srcId="{14393C8B-F4EF-4532-92C2-A46933701C14}" destId="{A3DCB947-1AE2-4DD5-B58D-43396B10F994}" srcOrd="10" destOrd="0" presId="urn:microsoft.com/office/officeart/2005/8/layout/hList6"/>
  </dgm:cxnLst>
  <dgm:bg/>
  <dgm:whole/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CEB47651-05E4-4341-B671-255729939ECD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BD190B0-7F91-4A87-8A81-DC0E073F0A26}">
      <dgm:prSet/>
      <dgm:spPr/>
      <dgm:t>
        <a:bodyPr/>
        <a:lstStyle/>
        <a:p>
          <a:pPr rtl="0"/>
          <a:r>
            <a:rPr lang="en-US" b="1" dirty="0" smtClean="0"/>
            <a:t>INFRASTRUCTURE FACILITIES </a:t>
          </a:r>
          <a:endParaRPr lang="en-US" dirty="0"/>
        </a:p>
      </dgm:t>
    </dgm:pt>
    <dgm:pt modelId="{51033FB9-28CC-4F26-9ED5-77D20B270867}" type="parTrans" cxnId="{9F77C4C0-872B-40E9-AAC1-9A41307AE4FD}">
      <dgm:prSet/>
      <dgm:spPr/>
      <dgm:t>
        <a:bodyPr/>
        <a:lstStyle/>
        <a:p>
          <a:endParaRPr lang="en-US"/>
        </a:p>
      </dgm:t>
    </dgm:pt>
    <dgm:pt modelId="{D95E163D-91FA-4FC8-B44E-75C0F7F162A3}" type="sibTrans" cxnId="{9F77C4C0-872B-40E9-AAC1-9A41307AE4FD}">
      <dgm:prSet/>
      <dgm:spPr/>
      <dgm:t>
        <a:bodyPr/>
        <a:lstStyle/>
        <a:p>
          <a:endParaRPr lang="en-US"/>
        </a:p>
      </dgm:t>
    </dgm:pt>
    <dgm:pt modelId="{895A9E2E-2E02-47F8-8E37-AC9F8C933995}" type="pres">
      <dgm:prSet presAssocID="{CEB47651-05E4-4341-B671-255729939EC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87AB1C-1ABF-4B21-BD8F-4CE89EBC43C4}" type="pres">
      <dgm:prSet presAssocID="{6BD190B0-7F91-4A87-8A81-DC0E073F0A26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77C4C0-872B-40E9-AAC1-9A41307AE4FD}" srcId="{CEB47651-05E4-4341-B671-255729939ECD}" destId="{6BD190B0-7F91-4A87-8A81-DC0E073F0A26}" srcOrd="0" destOrd="0" parTransId="{51033FB9-28CC-4F26-9ED5-77D20B270867}" sibTransId="{D95E163D-91FA-4FC8-B44E-75C0F7F162A3}"/>
    <dgm:cxn modelId="{8D322494-0013-4454-8405-6C475F94C1A8}" type="presOf" srcId="{6BD190B0-7F91-4A87-8A81-DC0E073F0A26}" destId="{DF87AB1C-1ABF-4B21-BD8F-4CE89EBC43C4}" srcOrd="0" destOrd="0" presId="urn:microsoft.com/office/officeart/2005/8/layout/hList6"/>
    <dgm:cxn modelId="{C193CC32-89FD-4F6A-AB35-1BC0D60C657E}" type="presOf" srcId="{CEB47651-05E4-4341-B671-255729939ECD}" destId="{895A9E2E-2E02-47F8-8E37-AC9F8C933995}" srcOrd="0" destOrd="0" presId="urn:microsoft.com/office/officeart/2005/8/layout/hList6"/>
    <dgm:cxn modelId="{1BF3F961-EA79-4AA2-88F4-89F9E1E7ED7A}" type="presParOf" srcId="{895A9E2E-2E02-47F8-8E37-AC9F8C933995}" destId="{DF87AB1C-1ABF-4B21-BD8F-4CE89EBC43C4}" srcOrd="0" destOrd="0" presId="urn:microsoft.com/office/officeart/2005/8/layout/hList6"/>
  </dgm:cxnLst>
  <dgm:bg/>
  <dgm:whole/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6364563E-D7FC-44AC-92D3-BA51990D3DBB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DA0ADE-830F-401F-8310-8BD6EC297083}">
      <dgm:prSet custT="1"/>
      <dgm:spPr>
        <a:solidFill>
          <a:schemeClr val="bg2">
            <a:lumMod val="75000"/>
          </a:schemeClr>
        </a:solidFill>
      </dgm:spPr>
      <dgm:t>
        <a:bodyPr vert="vert"/>
        <a:lstStyle/>
        <a:p>
          <a:pPr rtl="0"/>
          <a:r>
            <a:rPr lang="en-US" sz="2000" b="1" dirty="0" smtClean="0">
              <a:solidFill>
                <a:srgbClr val="FF0000"/>
              </a:solidFill>
              <a:latin typeface="Arial Black" pitchFamily="34" charset="0"/>
            </a:rPr>
            <a:t>COMPUTER LAB FACILITIES</a:t>
          </a:r>
          <a:endParaRPr lang="en-US" sz="2000" dirty="0">
            <a:solidFill>
              <a:srgbClr val="FF0000"/>
            </a:solidFill>
            <a:latin typeface="Arial Black" pitchFamily="34" charset="0"/>
          </a:endParaRPr>
        </a:p>
      </dgm:t>
    </dgm:pt>
    <dgm:pt modelId="{57EFE783-7283-4026-B4D9-3FD2127DADF2}" type="parTrans" cxnId="{B03F5CAF-602F-4619-AAAC-FE95A8367701}">
      <dgm:prSet/>
      <dgm:spPr/>
      <dgm:t>
        <a:bodyPr/>
        <a:lstStyle/>
        <a:p>
          <a:endParaRPr lang="en-US"/>
        </a:p>
      </dgm:t>
    </dgm:pt>
    <dgm:pt modelId="{8BC029B1-02D5-48A0-8E94-A036AFFC66CE}" type="sibTrans" cxnId="{B03F5CAF-602F-4619-AAAC-FE95A8367701}">
      <dgm:prSet/>
      <dgm:spPr/>
      <dgm:t>
        <a:bodyPr/>
        <a:lstStyle/>
        <a:p>
          <a:endParaRPr lang="en-US"/>
        </a:p>
      </dgm:t>
    </dgm:pt>
    <dgm:pt modelId="{9745F668-B099-49C6-8BEB-BFC6692925AD}">
      <dgm:prSet custT="1"/>
      <dgm:spPr>
        <a:solidFill>
          <a:schemeClr val="accent6">
            <a:lumMod val="75000"/>
          </a:schemeClr>
        </a:solidFill>
      </dgm:spPr>
      <dgm:t>
        <a:bodyPr vert="vert"/>
        <a:lstStyle/>
        <a:p>
          <a:pPr rtl="0"/>
          <a:r>
            <a:rPr lang="en-US" sz="2000" b="1" dirty="0" smtClean="0">
              <a:latin typeface="Arial Black" pitchFamily="34" charset="0"/>
            </a:rPr>
            <a:t>LIBRARY FACILITY </a:t>
          </a:r>
          <a:endParaRPr lang="en-IN" sz="2000" dirty="0">
            <a:latin typeface="Arial Black" pitchFamily="34" charset="0"/>
          </a:endParaRPr>
        </a:p>
      </dgm:t>
    </dgm:pt>
    <dgm:pt modelId="{B1CB114A-B2B9-47B5-956C-067CE980D1CA}" type="parTrans" cxnId="{09F5DCD0-C7F2-4906-BEF3-884368DC9A46}">
      <dgm:prSet/>
      <dgm:spPr/>
      <dgm:t>
        <a:bodyPr/>
        <a:lstStyle/>
        <a:p>
          <a:endParaRPr lang="en-US"/>
        </a:p>
      </dgm:t>
    </dgm:pt>
    <dgm:pt modelId="{8A53CADA-CF34-4A52-A95E-DBAFB07313B7}" type="sibTrans" cxnId="{09F5DCD0-C7F2-4906-BEF3-884368DC9A46}">
      <dgm:prSet/>
      <dgm:spPr/>
      <dgm:t>
        <a:bodyPr/>
        <a:lstStyle/>
        <a:p>
          <a:endParaRPr lang="en-US"/>
        </a:p>
      </dgm:t>
    </dgm:pt>
    <dgm:pt modelId="{C9AC2737-A5F3-4642-BAB0-38594BAF9A31}">
      <dgm:prSet custT="1"/>
      <dgm:spPr>
        <a:solidFill>
          <a:schemeClr val="accent2"/>
        </a:solidFill>
      </dgm:spPr>
      <dgm:t>
        <a:bodyPr vert="vert"/>
        <a:lstStyle/>
        <a:p>
          <a:pPr rtl="0"/>
          <a:r>
            <a:rPr lang="en-US" sz="2000" b="1" dirty="0" smtClean="0">
              <a:latin typeface="Arial Black" pitchFamily="34" charset="0"/>
            </a:rPr>
            <a:t>CLASS ROOM WITH ICT</a:t>
          </a:r>
          <a:endParaRPr lang="en-IN" sz="2000" dirty="0">
            <a:latin typeface="Arial Black" pitchFamily="34" charset="0"/>
          </a:endParaRPr>
        </a:p>
      </dgm:t>
    </dgm:pt>
    <dgm:pt modelId="{45F43B43-8FC9-40E6-AF9B-1014063D48B9}" type="parTrans" cxnId="{2BB3E894-E208-419D-AC31-E535DBC24CDF}">
      <dgm:prSet/>
      <dgm:spPr/>
      <dgm:t>
        <a:bodyPr/>
        <a:lstStyle/>
        <a:p>
          <a:endParaRPr lang="en-US"/>
        </a:p>
      </dgm:t>
    </dgm:pt>
    <dgm:pt modelId="{D49F82EB-0DC7-44B8-96E8-5F64C9CA29ED}" type="sibTrans" cxnId="{2BB3E894-E208-419D-AC31-E535DBC24CDF}">
      <dgm:prSet/>
      <dgm:spPr/>
      <dgm:t>
        <a:bodyPr/>
        <a:lstStyle/>
        <a:p>
          <a:endParaRPr lang="en-US"/>
        </a:p>
      </dgm:t>
    </dgm:pt>
    <dgm:pt modelId="{9C68C6CF-731E-4175-B87D-F524DD33FEC9}">
      <dgm:prSet custT="1"/>
      <dgm:spPr/>
      <dgm:t>
        <a:bodyPr vert="vert"/>
        <a:lstStyle/>
        <a:p>
          <a:r>
            <a:rPr lang="en-US" sz="2000" b="1" i="0" dirty="0" smtClean="0">
              <a:solidFill>
                <a:srgbClr val="7030A0"/>
              </a:solidFill>
              <a:latin typeface="Arial Black" pitchFamily="34" charset="0"/>
            </a:rPr>
            <a:t>STUDENTS FRIENDLY </a:t>
          </a:r>
          <a:r>
            <a:rPr lang="en-US" sz="2000" b="1" i="0" dirty="0" smtClean="0">
              <a:solidFill>
                <a:srgbClr val="7030A0"/>
              </a:solidFill>
              <a:latin typeface="Arial Black" pitchFamily="34" charset="0"/>
            </a:rPr>
            <a:t>DEPARTMENT</a:t>
          </a:r>
          <a:endParaRPr lang="en-US" sz="2000" b="1" i="0" dirty="0">
            <a:solidFill>
              <a:srgbClr val="7030A0"/>
            </a:solidFill>
            <a:latin typeface="Arial Black" pitchFamily="34" charset="0"/>
          </a:endParaRPr>
        </a:p>
      </dgm:t>
    </dgm:pt>
    <dgm:pt modelId="{541FE9B6-D6FD-49E2-B6B4-9BF5CD678B52}" type="parTrans" cxnId="{E03F7E62-175D-42D2-B08C-CDDDE9C5871D}">
      <dgm:prSet/>
      <dgm:spPr/>
      <dgm:t>
        <a:bodyPr/>
        <a:lstStyle/>
        <a:p>
          <a:endParaRPr lang="en-US"/>
        </a:p>
      </dgm:t>
    </dgm:pt>
    <dgm:pt modelId="{9B3FBF28-94DB-46F7-8CDC-59ABBC676FA1}" type="sibTrans" cxnId="{E03F7E62-175D-42D2-B08C-CDDDE9C5871D}">
      <dgm:prSet/>
      <dgm:spPr/>
      <dgm:t>
        <a:bodyPr/>
        <a:lstStyle/>
        <a:p>
          <a:endParaRPr lang="en-US"/>
        </a:p>
      </dgm:t>
    </dgm:pt>
    <dgm:pt modelId="{EF2B4523-7B20-4363-838A-26751D6CA69C}" type="pres">
      <dgm:prSet presAssocID="{6364563E-D7FC-44AC-92D3-BA51990D3DB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30C879-B13A-4FF7-9BC6-D6A87486E83E}" type="pres">
      <dgm:prSet presAssocID="{E7DA0ADE-830F-401F-8310-8BD6EC297083}" presName="node" presStyleLbl="node1" presStyleIdx="0" presStyleCnt="4" custLinFactNeighborX="-1359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F2181B-75E3-40CE-9BD3-F74CF595782C}" type="pres">
      <dgm:prSet presAssocID="{8BC029B1-02D5-48A0-8E94-A036AFFC66CE}" presName="sibTrans" presStyleCnt="0"/>
      <dgm:spPr/>
    </dgm:pt>
    <dgm:pt modelId="{6759688A-650F-4E7F-B9F8-3C7865905B67}" type="pres">
      <dgm:prSet presAssocID="{9745F668-B099-49C6-8BEB-BFC6692925AD}" presName="node" presStyleLbl="node1" presStyleIdx="1" presStyleCnt="4" custLinFactNeighborX="-386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A3A83C-82E2-4BE6-9492-1C9AA0EB282C}" type="pres">
      <dgm:prSet presAssocID="{8A53CADA-CF34-4A52-A95E-DBAFB07313B7}" presName="sibTrans" presStyleCnt="0"/>
      <dgm:spPr/>
    </dgm:pt>
    <dgm:pt modelId="{5CE493E2-C865-468E-8EF6-F6DEB89F3A64}" type="pres">
      <dgm:prSet presAssocID="{C9AC2737-A5F3-4642-BAB0-38594BAF9A31}" presName="node" presStyleLbl="node1" presStyleIdx="2" presStyleCnt="4" custLinFactNeighborX="-241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A0EF80-B922-4D25-A5B3-F1D0EE50641D}" type="pres">
      <dgm:prSet presAssocID="{D49F82EB-0DC7-44B8-96E8-5F64C9CA29ED}" presName="sibTrans" presStyleCnt="0"/>
      <dgm:spPr/>
    </dgm:pt>
    <dgm:pt modelId="{8112E7B7-0B29-415C-97F6-3BD6843CD854}" type="pres">
      <dgm:prSet presAssocID="{9C68C6CF-731E-4175-B87D-F524DD33FEC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F5DCD0-C7F2-4906-BEF3-884368DC9A46}" srcId="{6364563E-D7FC-44AC-92D3-BA51990D3DBB}" destId="{9745F668-B099-49C6-8BEB-BFC6692925AD}" srcOrd="1" destOrd="0" parTransId="{B1CB114A-B2B9-47B5-956C-067CE980D1CA}" sibTransId="{8A53CADA-CF34-4A52-A95E-DBAFB07313B7}"/>
    <dgm:cxn modelId="{2BB3E894-E208-419D-AC31-E535DBC24CDF}" srcId="{6364563E-D7FC-44AC-92D3-BA51990D3DBB}" destId="{C9AC2737-A5F3-4642-BAB0-38594BAF9A31}" srcOrd="2" destOrd="0" parTransId="{45F43B43-8FC9-40E6-AF9B-1014063D48B9}" sibTransId="{D49F82EB-0DC7-44B8-96E8-5F64C9CA29ED}"/>
    <dgm:cxn modelId="{13A16836-829E-4792-AB41-B4A4D0502CD3}" type="presOf" srcId="{C9AC2737-A5F3-4642-BAB0-38594BAF9A31}" destId="{5CE493E2-C865-468E-8EF6-F6DEB89F3A64}" srcOrd="0" destOrd="0" presId="urn:microsoft.com/office/officeart/2005/8/layout/hList6"/>
    <dgm:cxn modelId="{E03F7E62-175D-42D2-B08C-CDDDE9C5871D}" srcId="{6364563E-D7FC-44AC-92D3-BA51990D3DBB}" destId="{9C68C6CF-731E-4175-B87D-F524DD33FEC9}" srcOrd="3" destOrd="0" parTransId="{541FE9B6-D6FD-49E2-B6B4-9BF5CD678B52}" sibTransId="{9B3FBF28-94DB-46F7-8CDC-59ABBC676FA1}"/>
    <dgm:cxn modelId="{F27F7ACD-ED0F-4209-8766-0D33DFA55030}" type="presOf" srcId="{9C68C6CF-731E-4175-B87D-F524DD33FEC9}" destId="{8112E7B7-0B29-415C-97F6-3BD6843CD854}" srcOrd="0" destOrd="0" presId="urn:microsoft.com/office/officeart/2005/8/layout/hList6"/>
    <dgm:cxn modelId="{84CC5D6E-7CEA-49FE-B35E-1B6122124FB4}" type="presOf" srcId="{E7DA0ADE-830F-401F-8310-8BD6EC297083}" destId="{9130C879-B13A-4FF7-9BC6-D6A87486E83E}" srcOrd="0" destOrd="0" presId="urn:microsoft.com/office/officeart/2005/8/layout/hList6"/>
    <dgm:cxn modelId="{FB89DA5D-BF20-4F0C-92DA-F640AD54D33A}" type="presOf" srcId="{9745F668-B099-49C6-8BEB-BFC6692925AD}" destId="{6759688A-650F-4E7F-B9F8-3C7865905B67}" srcOrd="0" destOrd="0" presId="urn:microsoft.com/office/officeart/2005/8/layout/hList6"/>
    <dgm:cxn modelId="{78F67B3D-F08C-452A-8C6A-379826279381}" type="presOf" srcId="{6364563E-D7FC-44AC-92D3-BA51990D3DBB}" destId="{EF2B4523-7B20-4363-838A-26751D6CA69C}" srcOrd="0" destOrd="0" presId="urn:microsoft.com/office/officeart/2005/8/layout/hList6"/>
    <dgm:cxn modelId="{B03F5CAF-602F-4619-AAAC-FE95A8367701}" srcId="{6364563E-D7FC-44AC-92D3-BA51990D3DBB}" destId="{E7DA0ADE-830F-401F-8310-8BD6EC297083}" srcOrd="0" destOrd="0" parTransId="{57EFE783-7283-4026-B4D9-3FD2127DADF2}" sibTransId="{8BC029B1-02D5-48A0-8E94-A036AFFC66CE}"/>
    <dgm:cxn modelId="{9E64EF5B-5C04-4B79-96FE-04555054FE50}" type="presParOf" srcId="{EF2B4523-7B20-4363-838A-26751D6CA69C}" destId="{9130C879-B13A-4FF7-9BC6-D6A87486E83E}" srcOrd="0" destOrd="0" presId="urn:microsoft.com/office/officeart/2005/8/layout/hList6"/>
    <dgm:cxn modelId="{B5EC9F15-7A2F-41ED-AFC8-237B267061C0}" type="presParOf" srcId="{EF2B4523-7B20-4363-838A-26751D6CA69C}" destId="{32F2181B-75E3-40CE-9BD3-F74CF595782C}" srcOrd="1" destOrd="0" presId="urn:microsoft.com/office/officeart/2005/8/layout/hList6"/>
    <dgm:cxn modelId="{52526B16-0A73-40C7-BE86-E0C9A7699982}" type="presParOf" srcId="{EF2B4523-7B20-4363-838A-26751D6CA69C}" destId="{6759688A-650F-4E7F-B9F8-3C7865905B67}" srcOrd="2" destOrd="0" presId="urn:microsoft.com/office/officeart/2005/8/layout/hList6"/>
    <dgm:cxn modelId="{EB8869B3-46F1-42BE-BE4C-CE5878A5C5EF}" type="presParOf" srcId="{EF2B4523-7B20-4363-838A-26751D6CA69C}" destId="{97A3A83C-82E2-4BE6-9492-1C9AA0EB282C}" srcOrd="3" destOrd="0" presId="urn:microsoft.com/office/officeart/2005/8/layout/hList6"/>
    <dgm:cxn modelId="{12FEC8D0-F4DD-4A4A-A5D3-3B8864D85BC7}" type="presParOf" srcId="{EF2B4523-7B20-4363-838A-26751D6CA69C}" destId="{5CE493E2-C865-468E-8EF6-F6DEB89F3A64}" srcOrd="4" destOrd="0" presId="urn:microsoft.com/office/officeart/2005/8/layout/hList6"/>
    <dgm:cxn modelId="{0CAE0E01-2A49-417C-B79B-1947D593AC12}" type="presParOf" srcId="{EF2B4523-7B20-4363-838A-26751D6CA69C}" destId="{7AA0EF80-B922-4D25-A5B3-F1D0EE50641D}" srcOrd="5" destOrd="0" presId="urn:microsoft.com/office/officeart/2005/8/layout/hList6"/>
    <dgm:cxn modelId="{5D29B4DE-092E-49AC-93D1-9DE68487BD94}" type="presParOf" srcId="{EF2B4523-7B20-4363-838A-26751D6CA69C}" destId="{8112E7B7-0B29-415C-97F6-3BD6843CD854}" srcOrd="6" destOrd="0" presId="urn:microsoft.com/office/officeart/2005/8/layout/hList6"/>
  </dgm:cxnLst>
  <dgm:bg/>
  <dgm:whole/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4167951E-4738-4338-ABB0-370EA2685748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7F722D-06F0-4B94-B0AD-8ADE5815F29F}">
      <dgm:prSet custT="1"/>
      <dgm:spPr>
        <a:solidFill>
          <a:srgbClr val="DAE737"/>
        </a:solidFill>
      </dgm:spPr>
      <dgm:t>
        <a:bodyPr/>
        <a:lstStyle/>
        <a:p>
          <a:pPr rtl="0"/>
          <a:r>
            <a:rPr lang="en-US" sz="4000" dirty="0" smtClean="0">
              <a:latin typeface="Arial Black" pitchFamily="34" charset="0"/>
            </a:rPr>
            <a:t>DEPARTMENTAL LIBRARY</a:t>
          </a:r>
          <a:endParaRPr lang="en-US" sz="4000" dirty="0">
            <a:latin typeface="Arial Black" pitchFamily="34" charset="0"/>
          </a:endParaRPr>
        </a:p>
      </dgm:t>
    </dgm:pt>
    <dgm:pt modelId="{75E9E4A5-9B5B-49A5-9FAF-37F87D961B3A}" type="parTrans" cxnId="{E4F9EE0E-1A3C-4E19-9D8C-8F8803D89FE8}">
      <dgm:prSet/>
      <dgm:spPr/>
      <dgm:t>
        <a:bodyPr/>
        <a:lstStyle/>
        <a:p>
          <a:endParaRPr lang="en-US" sz="1600"/>
        </a:p>
      </dgm:t>
    </dgm:pt>
    <dgm:pt modelId="{C8A4E68D-F007-4BB5-9F8C-BD1F0718080E}" type="sibTrans" cxnId="{E4F9EE0E-1A3C-4E19-9D8C-8F8803D89FE8}">
      <dgm:prSet/>
      <dgm:spPr/>
      <dgm:t>
        <a:bodyPr/>
        <a:lstStyle/>
        <a:p>
          <a:endParaRPr lang="en-US" sz="1600"/>
        </a:p>
      </dgm:t>
    </dgm:pt>
    <dgm:pt modelId="{0DF166A1-6ADB-4498-ADC8-20E268375076}" type="pres">
      <dgm:prSet presAssocID="{4167951E-4738-4338-ABB0-370EA268574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C5E70C-9E01-4E37-9902-67A1CCA9BCAC}" type="pres">
      <dgm:prSet presAssocID="{067F722D-06F0-4B94-B0AD-8ADE5815F29F}" presName="node" presStyleLbl="node1" presStyleIdx="0" presStyleCnt="1" custLinFactNeighborX="-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2C6560-66FE-4375-9805-CA9CDDB6551D}" type="presOf" srcId="{4167951E-4738-4338-ABB0-370EA2685748}" destId="{0DF166A1-6ADB-4498-ADC8-20E268375076}" srcOrd="0" destOrd="0" presId="urn:microsoft.com/office/officeart/2005/8/layout/hList6"/>
    <dgm:cxn modelId="{E4F9EE0E-1A3C-4E19-9D8C-8F8803D89FE8}" srcId="{4167951E-4738-4338-ABB0-370EA2685748}" destId="{067F722D-06F0-4B94-B0AD-8ADE5815F29F}" srcOrd="0" destOrd="0" parTransId="{75E9E4A5-9B5B-49A5-9FAF-37F87D961B3A}" sibTransId="{C8A4E68D-F007-4BB5-9F8C-BD1F0718080E}"/>
    <dgm:cxn modelId="{68353416-9C7C-4EEC-A2C7-75F454C970EB}" type="presOf" srcId="{067F722D-06F0-4B94-B0AD-8ADE5815F29F}" destId="{BBC5E70C-9E01-4E37-9902-67A1CCA9BCAC}" srcOrd="0" destOrd="0" presId="urn:microsoft.com/office/officeart/2005/8/layout/hList6"/>
    <dgm:cxn modelId="{57F5B765-2822-4D10-9935-FFEC8C88C9BD}" type="presParOf" srcId="{0DF166A1-6ADB-4498-ADC8-20E268375076}" destId="{BBC5E70C-9E01-4E37-9902-67A1CCA9BCAC}" srcOrd="0" destOrd="0" presId="urn:microsoft.com/office/officeart/2005/8/layout/hList6"/>
  </dgm:cxnLst>
  <dgm:bg/>
  <dgm:whole/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C482C9E0-B381-4D93-8E1F-810FC389591D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546079-1242-4ACA-B6F0-9BC63B5D1A47}">
      <dgm:prSet custT="1"/>
      <dgm:spPr>
        <a:solidFill>
          <a:srgbClr val="7030A0"/>
        </a:solidFill>
      </dgm:spPr>
      <dgm:t>
        <a:bodyPr/>
        <a:lstStyle/>
        <a:p>
          <a:pPr rtl="0"/>
          <a:r>
            <a:rPr lang="en-US" sz="4400" dirty="0" smtClean="0">
              <a:solidFill>
                <a:srgbClr val="FFFF00"/>
              </a:solidFill>
              <a:latin typeface="Arial Black" pitchFamily="34" charset="0"/>
            </a:rPr>
            <a:t>CLASS ROOM WITH ICT</a:t>
          </a:r>
          <a:endParaRPr lang="en-US" sz="4400" dirty="0">
            <a:solidFill>
              <a:srgbClr val="FFFF00"/>
            </a:solidFill>
            <a:latin typeface="Arial Black" pitchFamily="34" charset="0"/>
          </a:endParaRPr>
        </a:p>
      </dgm:t>
    </dgm:pt>
    <dgm:pt modelId="{D12B15B3-B99D-439C-B29D-7B6A831A637D}" type="parTrans" cxnId="{2F656986-63A4-43C1-9A4B-D1C7254A18BD}">
      <dgm:prSet/>
      <dgm:spPr/>
      <dgm:t>
        <a:bodyPr/>
        <a:lstStyle/>
        <a:p>
          <a:endParaRPr lang="en-US"/>
        </a:p>
      </dgm:t>
    </dgm:pt>
    <dgm:pt modelId="{4713AB59-0F58-464B-B640-AF45283044DC}" type="sibTrans" cxnId="{2F656986-63A4-43C1-9A4B-D1C7254A18BD}">
      <dgm:prSet/>
      <dgm:spPr/>
      <dgm:t>
        <a:bodyPr/>
        <a:lstStyle/>
        <a:p>
          <a:endParaRPr lang="en-US"/>
        </a:p>
      </dgm:t>
    </dgm:pt>
    <dgm:pt modelId="{B285E6F3-0B61-4325-8A7B-636B2B9842BE}" type="pres">
      <dgm:prSet presAssocID="{C482C9E0-B381-4D93-8E1F-810FC389591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F1D24E-7B29-4D3E-9A5C-FCA8BA1CBE6D}" type="pres">
      <dgm:prSet presAssocID="{D7546079-1242-4ACA-B6F0-9BC63B5D1A47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3A6C73-AB68-4A85-8BD7-DD1A0CBCD55A}" type="presOf" srcId="{C482C9E0-B381-4D93-8E1F-810FC389591D}" destId="{B285E6F3-0B61-4325-8A7B-636B2B9842BE}" srcOrd="0" destOrd="0" presId="urn:microsoft.com/office/officeart/2005/8/layout/hList6"/>
    <dgm:cxn modelId="{19DE1939-E495-440E-8EF7-CEDB2B0CA9AB}" type="presOf" srcId="{D7546079-1242-4ACA-B6F0-9BC63B5D1A47}" destId="{1AF1D24E-7B29-4D3E-9A5C-FCA8BA1CBE6D}" srcOrd="0" destOrd="0" presId="urn:microsoft.com/office/officeart/2005/8/layout/hList6"/>
    <dgm:cxn modelId="{2F656986-63A4-43C1-9A4B-D1C7254A18BD}" srcId="{C482C9E0-B381-4D93-8E1F-810FC389591D}" destId="{D7546079-1242-4ACA-B6F0-9BC63B5D1A47}" srcOrd="0" destOrd="0" parTransId="{D12B15B3-B99D-439C-B29D-7B6A831A637D}" sibTransId="{4713AB59-0F58-464B-B640-AF45283044DC}"/>
    <dgm:cxn modelId="{2CDCB4B8-5131-4372-B6F4-BB76A1FC04D4}" type="presParOf" srcId="{B285E6F3-0B61-4325-8A7B-636B2B9842BE}" destId="{1AF1D24E-7B29-4D3E-9A5C-FCA8BA1CBE6D}" srcOrd="0" destOrd="0" presId="urn:microsoft.com/office/officeart/2005/8/layout/hList6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2B560C-73DC-45C0-87E2-4170D57D4FF3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079708C-E84A-4BB3-A976-481A7DB0344D}">
      <dgm:prSet/>
      <dgm:spPr/>
      <dgm:t>
        <a:bodyPr/>
        <a:lstStyle/>
        <a:p>
          <a:pPr rtl="0"/>
          <a:r>
            <a:rPr lang="en-US" b="1" baseline="0" dirty="0" smtClean="0"/>
            <a:t>BACKGROUND OF DEPARTMENT</a:t>
          </a:r>
          <a:endParaRPr lang="en-US" b="1" baseline="0" dirty="0"/>
        </a:p>
      </dgm:t>
    </dgm:pt>
    <dgm:pt modelId="{C15DA7AF-276E-4964-BB23-3AC601AD7051}" type="parTrans" cxnId="{85EF8A95-AAA1-40B9-97E5-6023CCC0ED94}">
      <dgm:prSet/>
      <dgm:spPr/>
      <dgm:t>
        <a:bodyPr/>
        <a:lstStyle/>
        <a:p>
          <a:endParaRPr lang="en-US"/>
        </a:p>
      </dgm:t>
    </dgm:pt>
    <dgm:pt modelId="{A9F93C06-9476-4444-8B39-20E81DC2D74B}" type="sibTrans" cxnId="{85EF8A95-AAA1-40B9-97E5-6023CCC0ED94}">
      <dgm:prSet/>
      <dgm:spPr/>
      <dgm:t>
        <a:bodyPr/>
        <a:lstStyle/>
        <a:p>
          <a:endParaRPr lang="en-US"/>
        </a:p>
      </dgm:t>
    </dgm:pt>
    <dgm:pt modelId="{FD0E413E-325B-4C7A-BBDD-36E680F815FD}" type="pres">
      <dgm:prSet presAssocID="{DA2B560C-73DC-45C0-87E2-4170D57D4FF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67D7D0-2060-4055-A9D4-233955FCEBB4}" type="pres">
      <dgm:prSet presAssocID="{2079708C-E84A-4BB3-A976-481A7DB0344D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EF8A95-AAA1-40B9-97E5-6023CCC0ED94}" srcId="{DA2B560C-73DC-45C0-87E2-4170D57D4FF3}" destId="{2079708C-E84A-4BB3-A976-481A7DB0344D}" srcOrd="0" destOrd="0" parTransId="{C15DA7AF-276E-4964-BB23-3AC601AD7051}" sibTransId="{A9F93C06-9476-4444-8B39-20E81DC2D74B}"/>
    <dgm:cxn modelId="{233EB318-8E0A-4461-9D84-48BB388069DA}" type="presOf" srcId="{2079708C-E84A-4BB3-A976-481A7DB0344D}" destId="{E867D7D0-2060-4055-A9D4-233955FCEBB4}" srcOrd="0" destOrd="0" presId="urn:microsoft.com/office/officeart/2005/8/layout/hList6"/>
    <dgm:cxn modelId="{FAF5879F-B652-42B2-ACED-64A74DBC82F2}" type="presOf" srcId="{DA2B560C-73DC-45C0-87E2-4170D57D4FF3}" destId="{FD0E413E-325B-4C7A-BBDD-36E680F815FD}" srcOrd="0" destOrd="0" presId="urn:microsoft.com/office/officeart/2005/8/layout/hList6"/>
    <dgm:cxn modelId="{0DC78CF4-848F-4250-A52E-F1218C60F958}" type="presParOf" srcId="{FD0E413E-325B-4C7A-BBDD-36E680F815FD}" destId="{E867D7D0-2060-4055-A9D4-233955FCEBB4}" srcOrd="0" destOrd="0" presId="urn:microsoft.com/office/officeart/2005/8/layout/hList6"/>
  </dgm:cxnLst>
  <dgm:bg/>
  <dgm:whole/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87762FFA-8006-42CC-B2CB-2126992C7D3D}" type="doc">
      <dgm:prSet loTypeId="urn:microsoft.com/office/officeart/2005/8/layout/hList6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2A489C97-C89B-40E7-A0B3-123113A41B78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rtl="0"/>
          <a:r>
            <a:rPr lang="en-US" sz="3200" dirty="0" smtClean="0">
              <a:solidFill>
                <a:srgbClr val="FFFF00"/>
              </a:solidFill>
              <a:latin typeface="Arial Black" pitchFamily="34" charset="0"/>
            </a:rPr>
            <a:t> </a:t>
          </a:r>
          <a:r>
            <a:rPr lang="en-US" sz="2800" dirty="0" smtClean="0">
              <a:solidFill>
                <a:srgbClr val="FFFF00"/>
              </a:solidFill>
              <a:latin typeface="Arial Black" pitchFamily="34" charset="0"/>
            </a:rPr>
            <a:t>HONOURS STUDENTS IN THE CLASS ROOM NO 216</a:t>
          </a:r>
          <a:endParaRPr lang="en-US" sz="3200" dirty="0">
            <a:solidFill>
              <a:srgbClr val="FFFF00"/>
            </a:solidFill>
            <a:latin typeface="Arial Black" pitchFamily="34" charset="0"/>
          </a:endParaRPr>
        </a:p>
      </dgm:t>
    </dgm:pt>
    <dgm:pt modelId="{E7D26E6F-43C4-449F-B69D-CA51B99C46B1}" type="parTrans" cxnId="{4D5DCD2B-B200-4811-8098-9987F73D6102}">
      <dgm:prSet/>
      <dgm:spPr/>
      <dgm:t>
        <a:bodyPr/>
        <a:lstStyle/>
        <a:p>
          <a:endParaRPr lang="en-US"/>
        </a:p>
      </dgm:t>
    </dgm:pt>
    <dgm:pt modelId="{E72B6DFA-1CE0-4620-B817-CF14EF771DA7}" type="sibTrans" cxnId="{4D5DCD2B-B200-4811-8098-9987F73D6102}">
      <dgm:prSet/>
      <dgm:spPr/>
      <dgm:t>
        <a:bodyPr/>
        <a:lstStyle/>
        <a:p>
          <a:endParaRPr lang="en-US"/>
        </a:p>
      </dgm:t>
    </dgm:pt>
    <dgm:pt modelId="{E6EADC7F-0883-4031-88F3-F9CB07F6CB52}" type="pres">
      <dgm:prSet presAssocID="{87762FFA-8006-42CC-B2CB-2126992C7D3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2E22AE-4C28-45AC-84D2-A03EA480EAAC}" type="pres">
      <dgm:prSet presAssocID="{2A489C97-C89B-40E7-A0B3-123113A41B78}" presName="node" presStyleLbl="node1" presStyleIdx="0" presStyleCnt="1" custLinFactNeighborY="58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211FAA-1850-4859-9F6B-AFAA1A2BCD9E}" type="presOf" srcId="{2A489C97-C89B-40E7-A0B3-123113A41B78}" destId="{F52E22AE-4C28-45AC-84D2-A03EA480EAAC}" srcOrd="0" destOrd="0" presId="urn:microsoft.com/office/officeart/2005/8/layout/hList6"/>
    <dgm:cxn modelId="{BBB020CE-080D-4B8F-A85B-BD073B911A76}" type="presOf" srcId="{87762FFA-8006-42CC-B2CB-2126992C7D3D}" destId="{E6EADC7F-0883-4031-88F3-F9CB07F6CB52}" srcOrd="0" destOrd="0" presId="urn:microsoft.com/office/officeart/2005/8/layout/hList6"/>
    <dgm:cxn modelId="{4D5DCD2B-B200-4811-8098-9987F73D6102}" srcId="{87762FFA-8006-42CC-B2CB-2126992C7D3D}" destId="{2A489C97-C89B-40E7-A0B3-123113A41B78}" srcOrd="0" destOrd="0" parTransId="{E7D26E6F-43C4-449F-B69D-CA51B99C46B1}" sibTransId="{E72B6DFA-1CE0-4620-B817-CF14EF771DA7}"/>
    <dgm:cxn modelId="{C3F98916-93A2-409E-AF76-64338129469D}" type="presParOf" srcId="{E6EADC7F-0883-4031-88F3-F9CB07F6CB52}" destId="{F52E22AE-4C28-45AC-84D2-A03EA480EAAC}" srcOrd="0" destOrd="0" presId="urn:microsoft.com/office/officeart/2005/8/layout/hList6"/>
  </dgm:cxnLst>
  <dgm:bg/>
  <dgm:whole/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ECFA04BB-A050-45DB-81C5-0B2BAD286626}" type="doc">
      <dgm:prSet loTypeId="urn:microsoft.com/office/officeart/2005/8/layout/hList6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9E25DE3-5087-465C-AA84-4C918EB09B04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  <a:latin typeface="Arial Black" pitchFamily="34" charset="0"/>
            </a:rPr>
            <a:t>CLASS ROOM NO. 217</a:t>
          </a:r>
          <a:endParaRPr lang="en-US" dirty="0">
            <a:solidFill>
              <a:schemeClr val="tx1"/>
            </a:solidFill>
            <a:latin typeface="Arial Black" pitchFamily="34" charset="0"/>
          </a:endParaRPr>
        </a:p>
      </dgm:t>
    </dgm:pt>
    <dgm:pt modelId="{7548DD94-F963-4A8F-B6DD-8CC9A1A24A88}" type="parTrans" cxnId="{AC56AB42-C8FF-4C5A-8134-9C562C2E25D5}">
      <dgm:prSet/>
      <dgm:spPr/>
      <dgm:t>
        <a:bodyPr/>
        <a:lstStyle/>
        <a:p>
          <a:endParaRPr lang="en-US"/>
        </a:p>
      </dgm:t>
    </dgm:pt>
    <dgm:pt modelId="{93B629C2-46BA-4DD5-A42C-6B8E3F2754C9}" type="sibTrans" cxnId="{AC56AB42-C8FF-4C5A-8134-9C562C2E25D5}">
      <dgm:prSet/>
      <dgm:spPr/>
      <dgm:t>
        <a:bodyPr/>
        <a:lstStyle/>
        <a:p>
          <a:endParaRPr lang="en-US"/>
        </a:p>
      </dgm:t>
    </dgm:pt>
    <dgm:pt modelId="{DDA1AF9E-1808-46B8-BE7E-0508FD501013}" type="pres">
      <dgm:prSet presAssocID="{ECFA04BB-A050-45DB-81C5-0B2BAD28662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014AB5-41B6-45DD-88A5-8B4958E8B169}" type="pres">
      <dgm:prSet presAssocID="{19E25DE3-5087-465C-AA84-4C918EB09B04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951787-5F35-498B-B813-5C64AA4A9FE5}" type="presOf" srcId="{19E25DE3-5087-465C-AA84-4C918EB09B04}" destId="{1D014AB5-41B6-45DD-88A5-8B4958E8B169}" srcOrd="0" destOrd="0" presId="urn:microsoft.com/office/officeart/2005/8/layout/hList6"/>
    <dgm:cxn modelId="{AC56AB42-C8FF-4C5A-8134-9C562C2E25D5}" srcId="{ECFA04BB-A050-45DB-81C5-0B2BAD286626}" destId="{19E25DE3-5087-465C-AA84-4C918EB09B04}" srcOrd="0" destOrd="0" parTransId="{7548DD94-F963-4A8F-B6DD-8CC9A1A24A88}" sibTransId="{93B629C2-46BA-4DD5-A42C-6B8E3F2754C9}"/>
    <dgm:cxn modelId="{E19F6606-C306-4F65-9DFA-68EA6949D230}" type="presOf" srcId="{ECFA04BB-A050-45DB-81C5-0B2BAD286626}" destId="{DDA1AF9E-1808-46B8-BE7E-0508FD501013}" srcOrd="0" destOrd="0" presId="urn:microsoft.com/office/officeart/2005/8/layout/hList6"/>
    <dgm:cxn modelId="{801B9881-60C3-4C23-BD97-746C54B47F20}" type="presParOf" srcId="{DDA1AF9E-1808-46B8-BE7E-0508FD501013}" destId="{1D014AB5-41B6-45DD-88A5-8B4958E8B169}" srcOrd="0" destOrd="0" presId="urn:microsoft.com/office/officeart/2005/8/layout/hList6"/>
  </dgm:cxnLst>
  <dgm:bg/>
  <dgm:whole/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45B4493E-F741-419A-80C5-EB78DF0132ED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D62695-AD07-4FE3-8718-4CEB7070597F}">
      <dgm:prSet/>
      <dgm:spPr/>
      <dgm:t>
        <a:bodyPr/>
        <a:lstStyle/>
        <a:p>
          <a:pPr rtl="0"/>
          <a:r>
            <a:rPr lang="en-US" dirty="0" smtClean="0"/>
            <a:t>FIELD  </a:t>
          </a:r>
          <a:r>
            <a:rPr lang="en-US" dirty="0" smtClean="0"/>
            <a:t>SURVEY ON FLOWERS, </a:t>
          </a:r>
          <a:r>
            <a:rPr lang="en-US" dirty="0" smtClean="0"/>
            <a:t>FRUITS </a:t>
          </a:r>
          <a:r>
            <a:rPr lang="en-US" dirty="0" smtClean="0"/>
            <a:t>AND </a:t>
          </a:r>
          <a:r>
            <a:rPr lang="en-US" dirty="0" smtClean="0"/>
            <a:t>VEGETABLES AT BIJULI BLOCK UNDER RANAGHAT SUBDIVISION </a:t>
          </a:r>
          <a:r>
            <a:rPr lang="en-US" dirty="0" smtClean="0"/>
            <a:t>,2016</a:t>
          </a:r>
          <a:endParaRPr lang="en-US" dirty="0"/>
        </a:p>
      </dgm:t>
    </dgm:pt>
    <dgm:pt modelId="{4D4DEC89-9756-46FC-9A59-81C8AF7055B1}" type="parTrans" cxnId="{8DDD7EC0-13C2-4D96-BED3-A1DC26431F43}">
      <dgm:prSet/>
      <dgm:spPr/>
      <dgm:t>
        <a:bodyPr/>
        <a:lstStyle/>
        <a:p>
          <a:endParaRPr lang="en-US"/>
        </a:p>
      </dgm:t>
    </dgm:pt>
    <dgm:pt modelId="{07D7A0F1-6828-4EAF-8BCD-2B72F2A09B8F}" type="sibTrans" cxnId="{8DDD7EC0-13C2-4D96-BED3-A1DC26431F43}">
      <dgm:prSet/>
      <dgm:spPr/>
      <dgm:t>
        <a:bodyPr/>
        <a:lstStyle/>
        <a:p>
          <a:endParaRPr lang="en-US"/>
        </a:p>
      </dgm:t>
    </dgm:pt>
    <dgm:pt modelId="{D96E9C80-7142-4AEA-BF1A-762BB26EA02B}" type="pres">
      <dgm:prSet presAssocID="{45B4493E-F741-419A-80C5-EB78DF0132E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A9E1FF-8729-4688-A2CE-21B65D927419}" type="pres">
      <dgm:prSet presAssocID="{9FD62695-AD07-4FE3-8718-4CEB7070597F}" presName="node" presStyleLbl="node1" presStyleIdx="0" presStyleCnt="1" custLinFactY="33333" custLinFactNeighborX="-1835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A0C717-3D0F-4A43-A1D6-0B538366913B}" type="presOf" srcId="{45B4493E-F741-419A-80C5-EB78DF0132ED}" destId="{D96E9C80-7142-4AEA-BF1A-762BB26EA02B}" srcOrd="0" destOrd="0" presId="urn:microsoft.com/office/officeart/2005/8/layout/hList6"/>
    <dgm:cxn modelId="{F3D59A59-7F3A-4989-B9D4-01E4E382D0BE}" type="presOf" srcId="{9FD62695-AD07-4FE3-8718-4CEB7070597F}" destId="{C8A9E1FF-8729-4688-A2CE-21B65D927419}" srcOrd="0" destOrd="0" presId="urn:microsoft.com/office/officeart/2005/8/layout/hList6"/>
    <dgm:cxn modelId="{8DDD7EC0-13C2-4D96-BED3-A1DC26431F43}" srcId="{45B4493E-F741-419A-80C5-EB78DF0132ED}" destId="{9FD62695-AD07-4FE3-8718-4CEB7070597F}" srcOrd="0" destOrd="0" parTransId="{4D4DEC89-9756-46FC-9A59-81C8AF7055B1}" sibTransId="{07D7A0F1-6828-4EAF-8BCD-2B72F2A09B8F}"/>
    <dgm:cxn modelId="{2754E36F-076A-4AD9-BDD7-9E36198C399B}" type="presParOf" srcId="{D96E9C80-7142-4AEA-BF1A-762BB26EA02B}" destId="{C8A9E1FF-8729-4688-A2CE-21B65D927419}" srcOrd="0" destOrd="0" presId="urn:microsoft.com/office/officeart/2005/8/layout/hList6"/>
  </dgm:cxnLst>
  <dgm:bg/>
  <dgm:whole/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7DDCF3ED-FDCB-4F48-AB9A-5A3C95D26ED2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4134D7-6FED-4742-87A8-35CD556EBA89}">
      <dgm:prSet/>
      <dgm:spPr>
        <a:solidFill>
          <a:srgbClr val="0070C0"/>
        </a:solidFill>
      </dgm:spPr>
      <dgm:t>
        <a:bodyPr/>
        <a:lstStyle/>
        <a:p>
          <a:pPr rtl="0"/>
          <a:r>
            <a:rPr lang="en-US" dirty="0" smtClean="0"/>
            <a:t>ICSSR PROJECT IN  COLLABORATION  WITH WBSU</a:t>
          </a:r>
          <a:endParaRPr lang="en-US" dirty="0"/>
        </a:p>
      </dgm:t>
    </dgm:pt>
    <dgm:pt modelId="{8B9ED1FE-67A8-476D-B7E6-FD434327E595}" type="parTrans" cxnId="{378D7450-AD4E-49A6-951E-D1FFB00AADC5}">
      <dgm:prSet/>
      <dgm:spPr/>
      <dgm:t>
        <a:bodyPr/>
        <a:lstStyle/>
        <a:p>
          <a:endParaRPr lang="en-US"/>
        </a:p>
      </dgm:t>
    </dgm:pt>
    <dgm:pt modelId="{D920680E-046E-4007-94BA-EE1642875D3B}" type="sibTrans" cxnId="{378D7450-AD4E-49A6-951E-D1FFB00AADC5}">
      <dgm:prSet/>
      <dgm:spPr/>
      <dgm:t>
        <a:bodyPr/>
        <a:lstStyle/>
        <a:p>
          <a:endParaRPr lang="en-US"/>
        </a:p>
      </dgm:t>
    </dgm:pt>
    <dgm:pt modelId="{FA482C1F-3AD2-46C1-B4D0-5CE8FF542EF6}" type="pres">
      <dgm:prSet presAssocID="{7DDCF3ED-FDCB-4F48-AB9A-5A3C95D26ED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FDB511E-0DBD-49E1-A51B-C014E61251F6}" type="pres">
      <dgm:prSet presAssocID="{BD4134D7-6FED-4742-87A8-35CD556EBA89}" presName="node" presStyleLbl="node1" presStyleIdx="0" presStyleCnt="1" custLinFactY="100000" custLinFactNeighborX="-1031" custLinFactNeighborY="1269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440F3A-3EC4-4223-89B4-EAB0BE792117}" type="presOf" srcId="{7DDCF3ED-FDCB-4F48-AB9A-5A3C95D26ED2}" destId="{FA482C1F-3AD2-46C1-B4D0-5CE8FF542EF6}" srcOrd="0" destOrd="0" presId="urn:microsoft.com/office/officeart/2005/8/layout/hList6"/>
    <dgm:cxn modelId="{36997CBF-CC7A-47EE-9EF4-17CC1DF1DEC7}" type="presOf" srcId="{BD4134D7-6FED-4742-87A8-35CD556EBA89}" destId="{9FDB511E-0DBD-49E1-A51B-C014E61251F6}" srcOrd="0" destOrd="0" presId="urn:microsoft.com/office/officeart/2005/8/layout/hList6"/>
    <dgm:cxn modelId="{378D7450-AD4E-49A6-951E-D1FFB00AADC5}" srcId="{7DDCF3ED-FDCB-4F48-AB9A-5A3C95D26ED2}" destId="{BD4134D7-6FED-4742-87A8-35CD556EBA89}" srcOrd="0" destOrd="0" parTransId="{8B9ED1FE-67A8-476D-B7E6-FD434327E595}" sibTransId="{D920680E-046E-4007-94BA-EE1642875D3B}"/>
    <dgm:cxn modelId="{C3139251-C856-4C06-87CA-918D5C23C384}" type="presParOf" srcId="{FA482C1F-3AD2-46C1-B4D0-5CE8FF542EF6}" destId="{9FDB511E-0DBD-49E1-A51B-C014E61251F6}" srcOrd="0" destOrd="0" presId="urn:microsoft.com/office/officeart/2005/8/layout/hList6"/>
  </dgm:cxnLst>
  <dgm:bg/>
  <dgm:whole/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1F7193B6-7E62-4888-AD86-2A85FB333521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6A0C0D-33E6-4657-B16F-5D245EE2DDB2}">
      <dgm:prSet/>
      <dgm:spPr/>
      <dgm:t>
        <a:bodyPr/>
        <a:lstStyle/>
        <a:p>
          <a:pPr rtl="0"/>
          <a:r>
            <a:rPr lang="en-US" dirty="0" smtClean="0"/>
            <a:t>FILED SURVEY </a:t>
          </a:r>
          <a:r>
            <a:rPr lang="en-US" dirty="0" smtClean="0"/>
            <a:t>TEAM ,2016</a:t>
          </a:r>
          <a:endParaRPr lang="en-US" dirty="0"/>
        </a:p>
      </dgm:t>
    </dgm:pt>
    <dgm:pt modelId="{D8DF7FCF-8C55-4666-BEAF-859F5040357C}" type="parTrans" cxnId="{EA65CE50-4436-4619-9E28-1031F782667D}">
      <dgm:prSet/>
      <dgm:spPr/>
      <dgm:t>
        <a:bodyPr/>
        <a:lstStyle/>
        <a:p>
          <a:endParaRPr lang="en-US"/>
        </a:p>
      </dgm:t>
    </dgm:pt>
    <dgm:pt modelId="{F824DBA6-A429-42B9-A5C1-CF45B5CC6603}" type="sibTrans" cxnId="{EA65CE50-4436-4619-9E28-1031F782667D}">
      <dgm:prSet/>
      <dgm:spPr/>
      <dgm:t>
        <a:bodyPr/>
        <a:lstStyle/>
        <a:p>
          <a:endParaRPr lang="en-US"/>
        </a:p>
      </dgm:t>
    </dgm:pt>
    <dgm:pt modelId="{B0038386-90E0-4AEC-ABC4-881588B34184}" type="pres">
      <dgm:prSet presAssocID="{1F7193B6-7E62-4888-AD86-2A85FB33352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7FA592-92D5-4EF2-8B14-04A293C5D2F1}" type="pres">
      <dgm:prSet presAssocID="{366A0C0D-33E6-4657-B16F-5D245EE2DDB2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6C669C-11E3-483E-8AA0-D1342A465D72}" type="presOf" srcId="{366A0C0D-33E6-4657-B16F-5D245EE2DDB2}" destId="{F17FA592-92D5-4EF2-8B14-04A293C5D2F1}" srcOrd="0" destOrd="0" presId="urn:microsoft.com/office/officeart/2005/8/layout/hList6"/>
    <dgm:cxn modelId="{EA65CE50-4436-4619-9E28-1031F782667D}" srcId="{1F7193B6-7E62-4888-AD86-2A85FB333521}" destId="{366A0C0D-33E6-4657-B16F-5D245EE2DDB2}" srcOrd="0" destOrd="0" parTransId="{D8DF7FCF-8C55-4666-BEAF-859F5040357C}" sibTransId="{F824DBA6-A429-42B9-A5C1-CF45B5CC6603}"/>
    <dgm:cxn modelId="{E2B56990-E0CF-47F4-9D7D-C782B8979F68}" type="presOf" srcId="{1F7193B6-7E62-4888-AD86-2A85FB333521}" destId="{B0038386-90E0-4AEC-ABC4-881588B34184}" srcOrd="0" destOrd="0" presId="urn:microsoft.com/office/officeart/2005/8/layout/hList6"/>
    <dgm:cxn modelId="{9F03AEDD-FC7C-4EBE-9C7A-3385E69F7017}" type="presParOf" srcId="{B0038386-90E0-4AEC-ABC4-881588B34184}" destId="{F17FA592-92D5-4EF2-8B14-04A293C5D2F1}" srcOrd="0" destOrd="0" presId="urn:microsoft.com/office/officeart/2005/8/layout/hList6"/>
  </dgm:cxnLst>
  <dgm:bg/>
  <dgm:whole/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994FE09A-5D2C-4422-9AA4-2A1B50ECA967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EC62F4-01B2-4567-B0B9-A5455FF2955F}">
      <dgm:prSet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pPr rtl="0"/>
          <a:r>
            <a:rPr lang="en-US" dirty="0" smtClean="0"/>
            <a:t>FIELD SURVEY, 2016</a:t>
          </a:r>
          <a:endParaRPr lang="en-US" dirty="0"/>
        </a:p>
      </dgm:t>
    </dgm:pt>
    <dgm:pt modelId="{83077FB6-CA30-4AD8-BAC1-A947A4B8B10B}" type="parTrans" cxnId="{95A67D4E-0387-47FC-8933-AEA1A2DC8FD4}">
      <dgm:prSet/>
      <dgm:spPr/>
      <dgm:t>
        <a:bodyPr/>
        <a:lstStyle/>
        <a:p>
          <a:endParaRPr lang="en-US"/>
        </a:p>
      </dgm:t>
    </dgm:pt>
    <dgm:pt modelId="{5FB0B824-9F90-4D41-90D0-96FD25B5F3AC}" type="sibTrans" cxnId="{95A67D4E-0387-47FC-8933-AEA1A2DC8FD4}">
      <dgm:prSet/>
      <dgm:spPr/>
      <dgm:t>
        <a:bodyPr/>
        <a:lstStyle/>
        <a:p>
          <a:endParaRPr lang="en-US"/>
        </a:p>
      </dgm:t>
    </dgm:pt>
    <dgm:pt modelId="{0B446D53-D997-49F8-AB6E-546EECDE733C}" type="pres">
      <dgm:prSet presAssocID="{994FE09A-5D2C-4422-9AA4-2A1B50ECA96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4374D0-5ED3-48CB-A31B-9A21CD3B6BBF}" type="pres">
      <dgm:prSet presAssocID="{16EC62F4-01B2-4567-B0B9-A5455FF2955F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A67D4E-0387-47FC-8933-AEA1A2DC8FD4}" srcId="{994FE09A-5D2C-4422-9AA4-2A1B50ECA967}" destId="{16EC62F4-01B2-4567-B0B9-A5455FF2955F}" srcOrd="0" destOrd="0" parTransId="{83077FB6-CA30-4AD8-BAC1-A947A4B8B10B}" sibTransId="{5FB0B824-9F90-4D41-90D0-96FD25B5F3AC}"/>
    <dgm:cxn modelId="{EB0640E0-8707-4B12-ABCD-0102AC9B338D}" type="presOf" srcId="{16EC62F4-01B2-4567-B0B9-A5455FF2955F}" destId="{0A4374D0-5ED3-48CB-A31B-9A21CD3B6BBF}" srcOrd="0" destOrd="0" presId="urn:microsoft.com/office/officeart/2005/8/layout/hList6"/>
    <dgm:cxn modelId="{386EE8DF-50C0-4A72-A955-1C86D011FCCE}" type="presOf" srcId="{994FE09A-5D2C-4422-9AA4-2A1B50ECA967}" destId="{0B446D53-D997-49F8-AB6E-546EECDE733C}" srcOrd="0" destOrd="0" presId="urn:microsoft.com/office/officeart/2005/8/layout/hList6"/>
    <dgm:cxn modelId="{6F9F9E39-3A47-4230-B4F2-581855FBC48D}" type="presParOf" srcId="{0B446D53-D997-49F8-AB6E-546EECDE733C}" destId="{0A4374D0-5ED3-48CB-A31B-9A21CD3B6BBF}" srcOrd="0" destOrd="0" presId="urn:microsoft.com/office/officeart/2005/8/layout/hList6"/>
  </dgm:cxnLst>
  <dgm:bg/>
  <dgm:whole/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B4E649BF-7259-4892-BAE6-026D10C4315E}" type="doc">
      <dgm:prSet loTypeId="urn:microsoft.com/office/officeart/2005/8/layout/hList6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C2C3126-6C6C-4688-9DDD-E527C6D13BAA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n-US" dirty="0" smtClean="0">
              <a:solidFill>
                <a:srgbClr val="0000FF"/>
              </a:solidFill>
            </a:rPr>
            <a:t>Students Progression</a:t>
          </a:r>
          <a:endParaRPr lang="en-US" dirty="0">
            <a:solidFill>
              <a:srgbClr val="0000FF"/>
            </a:solidFill>
          </a:endParaRPr>
        </a:p>
      </dgm:t>
    </dgm:pt>
    <dgm:pt modelId="{483D4672-2444-48CF-B54E-7968751FDF13}" type="parTrans" cxnId="{DE5FF346-8C19-433E-8BFA-2EB22D0BCA4F}">
      <dgm:prSet/>
      <dgm:spPr/>
      <dgm:t>
        <a:bodyPr/>
        <a:lstStyle/>
        <a:p>
          <a:endParaRPr lang="en-US"/>
        </a:p>
      </dgm:t>
    </dgm:pt>
    <dgm:pt modelId="{EE2275DF-0C1F-402D-8EA4-B5100C9426A3}" type="sibTrans" cxnId="{DE5FF346-8C19-433E-8BFA-2EB22D0BCA4F}">
      <dgm:prSet/>
      <dgm:spPr/>
      <dgm:t>
        <a:bodyPr/>
        <a:lstStyle/>
        <a:p>
          <a:endParaRPr lang="en-US"/>
        </a:p>
      </dgm:t>
    </dgm:pt>
    <dgm:pt modelId="{19C0B48B-6967-41C8-98CD-390959AD2FC4}" type="pres">
      <dgm:prSet presAssocID="{B4E649BF-7259-4892-BAE6-026D10C4315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B8F139-7C9F-45A4-A0ED-5C21D6B88CFE}" type="pres">
      <dgm:prSet presAssocID="{1C2C3126-6C6C-4688-9DDD-E527C6D13BAA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2B2809-061A-44BA-9B23-D64772DBF102}" type="presOf" srcId="{B4E649BF-7259-4892-BAE6-026D10C4315E}" destId="{19C0B48B-6967-41C8-98CD-390959AD2FC4}" srcOrd="0" destOrd="0" presId="urn:microsoft.com/office/officeart/2005/8/layout/hList6"/>
    <dgm:cxn modelId="{DE5FF346-8C19-433E-8BFA-2EB22D0BCA4F}" srcId="{B4E649BF-7259-4892-BAE6-026D10C4315E}" destId="{1C2C3126-6C6C-4688-9DDD-E527C6D13BAA}" srcOrd="0" destOrd="0" parTransId="{483D4672-2444-48CF-B54E-7968751FDF13}" sibTransId="{EE2275DF-0C1F-402D-8EA4-B5100C9426A3}"/>
    <dgm:cxn modelId="{D8AA1B07-5341-42A1-B410-3371216C8FC9}" type="presOf" srcId="{1C2C3126-6C6C-4688-9DDD-E527C6D13BAA}" destId="{DEB8F139-7C9F-45A4-A0ED-5C21D6B88CFE}" srcOrd="0" destOrd="0" presId="urn:microsoft.com/office/officeart/2005/8/layout/hList6"/>
    <dgm:cxn modelId="{FB9748F0-772B-47E9-9668-8BE36E451532}" type="presParOf" srcId="{19C0B48B-6967-41C8-98CD-390959AD2FC4}" destId="{DEB8F139-7C9F-45A4-A0ED-5C21D6B88CFE}" srcOrd="0" destOrd="0" presId="urn:microsoft.com/office/officeart/2005/8/layout/hList6"/>
  </dgm:cxnLst>
  <dgm:bg/>
  <dgm:whole/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1406BF44-FE5E-4D60-AE65-4238FE40478F}" type="doc">
      <dgm:prSet loTypeId="urn:microsoft.com/office/officeart/2005/8/layout/hList6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139B3A96-2EFE-4A66-8F36-B57E81DB94EC}">
      <dgm:prSet/>
      <dgm:spPr/>
      <dgm:t>
        <a:bodyPr/>
        <a:lstStyle/>
        <a:p>
          <a:pPr rtl="0"/>
          <a:r>
            <a:rPr lang="en-US" b="1" dirty="0" smtClean="0"/>
            <a:t>EMPLOYED:  1. OTHER THAN CAMPUS RECRUITMENT</a:t>
          </a:r>
          <a:endParaRPr lang="en-US" dirty="0"/>
        </a:p>
      </dgm:t>
    </dgm:pt>
    <dgm:pt modelId="{E9A62A3C-3E2B-4CFA-8465-4371D0DC56DF}" type="parTrans" cxnId="{0A36EA2B-5411-4B7B-B7BE-2ADEB0031992}">
      <dgm:prSet/>
      <dgm:spPr/>
      <dgm:t>
        <a:bodyPr/>
        <a:lstStyle/>
        <a:p>
          <a:endParaRPr lang="en-US"/>
        </a:p>
      </dgm:t>
    </dgm:pt>
    <dgm:pt modelId="{A79A0B62-789D-471C-BC5B-34B2A99FE036}" type="sibTrans" cxnId="{0A36EA2B-5411-4B7B-B7BE-2ADEB0031992}">
      <dgm:prSet/>
      <dgm:spPr/>
      <dgm:t>
        <a:bodyPr/>
        <a:lstStyle/>
        <a:p>
          <a:endParaRPr lang="en-US"/>
        </a:p>
      </dgm:t>
    </dgm:pt>
    <dgm:pt modelId="{7C0FC11B-122A-4A81-89FE-19AB23BC3FAA}" type="pres">
      <dgm:prSet presAssocID="{1406BF44-FE5E-4D60-AE65-4238FE40478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81BAF2-3214-4219-89B0-BFF19E9020DE}" type="pres">
      <dgm:prSet presAssocID="{139B3A96-2EFE-4A66-8F36-B57E81DB94EC}" presName="node" presStyleLbl="node1" presStyleIdx="0" presStyleCnt="1" custScaleX="2000000" custLinFactNeighborX="524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39EE89-FEE7-4CE6-9CC4-7BC749A76373}" type="presOf" srcId="{1406BF44-FE5E-4D60-AE65-4238FE40478F}" destId="{7C0FC11B-122A-4A81-89FE-19AB23BC3FAA}" srcOrd="0" destOrd="0" presId="urn:microsoft.com/office/officeart/2005/8/layout/hList6"/>
    <dgm:cxn modelId="{0A36EA2B-5411-4B7B-B7BE-2ADEB0031992}" srcId="{1406BF44-FE5E-4D60-AE65-4238FE40478F}" destId="{139B3A96-2EFE-4A66-8F36-B57E81DB94EC}" srcOrd="0" destOrd="0" parTransId="{E9A62A3C-3E2B-4CFA-8465-4371D0DC56DF}" sibTransId="{A79A0B62-789D-471C-BC5B-34B2A99FE036}"/>
    <dgm:cxn modelId="{8E072595-4B42-48B7-B666-6E8C724F6B80}" type="presOf" srcId="{139B3A96-2EFE-4A66-8F36-B57E81DB94EC}" destId="{6181BAF2-3214-4219-89B0-BFF19E9020DE}" srcOrd="0" destOrd="0" presId="urn:microsoft.com/office/officeart/2005/8/layout/hList6"/>
    <dgm:cxn modelId="{8C7299C9-8BFA-4FD0-98F9-198A5C2695D6}" type="presParOf" srcId="{7C0FC11B-122A-4A81-89FE-19AB23BC3FAA}" destId="{6181BAF2-3214-4219-89B0-BFF19E9020DE}" srcOrd="0" destOrd="0" presId="urn:microsoft.com/office/officeart/2005/8/layout/hList6"/>
  </dgm:cxnLst>
  <dgm:bg/>
  <dgm:whole/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CC7C4AAA-4CAF-487C-BAF0-ED6935E2C207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E5047B1-65D0-4C47-8837-29C209279D37}">
      <dgm:prSet/>
      <dgm:spPr/>
      <dgm:t>
        <a:bodyPr/>
        <a:lstStyle/>
        <a:p>
          <a:pPr rtl="0"/>
          <a:r>
            <a:rPr lang="en-US" b="1" dirty="0" smtClean="0"/>
            <a:t>STUDENTS PROFILE</a:t>
          </a:r>
          <a:endParaRPr lang="en-IN" dirty="0"/>
        </a:p>
      </dgm:t>
    </dgm:pt>
    <dgm:pt modelId="{01D288B6-BADD-401D-AA58-316C98D84B3F}" type="parTrans" cxnId="{0A903A33-1EED-4D6F-A737-93C171E2555B}">
      <dgm:prSet/>
      <dgm:spPr/>
      <dgm:t>
        <a:bodyPr/>
        <a:lstStyle/>
        <a:p>
          <a:endParaRPr lang="en-US"/>
        </a:p>
      </dgm:t>
    </dgm:pt>
    <dgm:pt modelId="{2C65A433-549F-4BC5-952A-BC9680422A6F}" type="sibTrans" cxnId="{0A903A33-1EED-4D6F-A737-93C171E2555B}">
      <dgm:prSet/>
      <dgm:spPr/>
      <dgm:t>
        <a:bodyPr/>
        <a:lstStyle/>
        <a:p>
          <a:endParaRPr lang="en-US"/>
        </a:p>
      </dgm:t>
    </dgm:pt>
    <dgm:pt modelId="{F77F91EE-0AE0-4435-BA9A-DB0E6305FE3A}" type="pres">
      <dgm:prSet presAssocID="{CC7C4AAA-4CAF-487C-BAF0-ED6935E2C20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CBEB538-4815-4BC8-8AF4-BA92A8C721E4}" type="pres">
      <dgm:prSet presAssocID="{1E5047B1-65D0-4C47-8837-29C209279D37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903A33-1EED-4D6F-A737-93C171E2555B}" srcId="{CC7C4AAA-4CAF-487C-BAF0-ED6935E2C207}" destId="{1E5047B1-65D0-4C47-8837-29C209279D37}" srcOrd="0" destOrd="0" parTransId="{01D288B6-BADD-401D-AA58-316C98D84B3F}" sibTransId="{2C65A433-549F-4BC5-952A-BC9680422A6F}"/>
    <dgm:cxn modelId="{E9402315-7EB2-40AF-B7B6-DD6059197470}" type="presOf" srcId="{CC7C4AAA-4CAF-487C-BAF0-ED6935E2C207}" destId="{F77F91EE-0AE0-4435-BA9A-DB0E6305FE3A}" srcOrd="0" destOrd="0" presId="urn:microsoft.com/office/officeart/2005/8/layout/hList6"/>
    <dgm:cxn modelId="{8F9370BF-A0E8-4264-BAE8-4F34D52141E8}" type="presOf" srcId="{1E5047B1-65D0-4C47-8837-29C209279D37}" destId="{0CBEB538-4815-4BC8-8AF4-BA92A8C721E4}" srcOrd="0" destOrd="0" presId="urn:microsoft.com/office/officeart/2005/8/layout/hList6"/>
    <dgm:cxn modelId="{17454484-8C21-4832-92A3-50A470312437}" type="presParOf" srcId="{F77F91EE-0AE0-4435-BA9A-DB0E6305FE3A}" destId="{0CBEB538-4815-4BC8-8AF4-BA92A8C721E4}" srcOrd="0" destOrd="0" presId="urn:microsoft.com/office/officeart/2005/8/layout/hList6"/>
  </dgm:cxnLst>
  <dgm:bg/>
  <dgm:whole/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5148D172-BED0-4098-9BD7-C40EEB72544C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5D265D-8734-4B37-BB3A-88C8E3F04EC3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rtl="0"/>
          <a:r>
            <a:rPr lang="en-US" sz="5400" dirty="0" smtClean="0">
              <a:latin typeface="Arial Black" pitchFamily="34" charset="0"/>
            </a:rPr>
            <a:t>ACHIEVEMENTS</a:t>
          </a:r>
          <a:endParaRPr lang="en-US" sz="5400" dirty="0">
            <a:latin typeface="Arial Black" pitchFamily="34" charset="0"/>
          </a:endParaRPr>
        </a:p>
      </dgm:t>
    </dgm:pt>
    <dgm:pt modelId="{33DB078D-63BC-4F2B-BD21-FFE1BF148C22}" type="parTrans" cxnId="{44CB6C1A-F661-45A4-9D11-F3A6068ABDE4}">
      <dgm:prSet/>
      <dgm:spPr/>
      <dgm:t>
        <a:bodyPr/>
        <a:lstStyle/>
        <a:p>
          <a:endParaRPr lang="en-US"/>
        </a:p>
      </dgm:t>
    </dgm:pt>
    <dgm:pt modelId="{CE4331D9-4713-49D5-8CDE-E75925042F71}" type="sibTrans" cxnId="{44CB6C1A-F661-45A4-9D11-F3A6068ABDE4}">
      <dgm:prSet/>
      <dgm:spPr/>
      <dgm:t>
        <a:bodyPr/>
        <a:lstStyle/>
        <a:p>
          <a:endParaRPr lang="en-US"/>
        </a:p>
      </dgm:t>
    </dgm:pt>
    <dgm:pt modelId="{311C1D80-9078-4A9F-BD66-47A158532E0B}" type="pres">
      <dgm:prSet presAssocID="{5148D172-BED0-4098-9BD7-C40EEB72544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FC4DD04-D42F-4177-A43F-552A5BEC8FB8}" type="pres">
      <dgm:prSet presAssocID="{FF5D265D-8734-4B37-BB3A-88C8E3F04EC3}" presName="node" presStyleLbl="node1" presStyleIdx="0" presStyleCnt="1" custLinFactNeighborX="-49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CB6C1A-F661-45A4-9D11-F3A6068ABDE4}" srcId="{5148D172-BED0-4098-9BD7-C40EEB72544C}" destId="{FF5D265D-8734-4B37-BB3A-88C8E3F04EC3}" srcOrd="0" destOrd="0" parTransId="{33DB078D-63BC-4F2B-BD21-FFE1BF148C22}" sibTransId="{CE4331D9-4713-49D5-8CDE-E75925042F71}"/>
    <dgm:cxn modelId="{400E4B0B-C4A9-445C-B17C-C29AD5248156}" type="presOf" srcId="{FF5D265D-8734-4B37-BB3A-88C8E3F04EC3}" destId="{9FC4DD04-D42F-4177-A43F-552A5BEC8FB8}" srcOrd="0" destOrd="0" presId="urn:microsoft.com/office/officeart/2005/8/layout/hList6"/>
    <dgm:cxn modelId="{5970185D-84D2-4340-84A1-9E8ABC237F20}" type="presOf" srcId="{5148D172-BED0-4098-9BD7-C40EEB72544C}" destId="{311C1D80-9078-4A9F-BD66-47A158532E0B}" srcOrd="0" destOrd="0" presId="urn:microsoft.com/office/officeart/2005/8/layout/hList6"/>
    <dgm:cxn modelId="{E0BF7F31-56DE-4B28-8017-653DF0F65F1B}" type="presParOf" srcId="{311C1D80-9078-4A9F-BD66-47A158532E0B}" destId="{9FC4DD04-D42F-4177-A43F-552A5BEC8FB8}" srcOrd="0" destOrd="0" presId="urn:microsoft.com/office/officeart/2005/8/layout/hList6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68DE87-284E-44DC-898F-517B6A36D399}" type="doc">
      <dgm:prSet loTypeId="urn:microsoft.com/office/officeart/2005/8/layout/hList6" loCatId="list" qsTypeId="urn:microsoft.com/office/officeart/2005/8/quickstyle/3d3" qsCatId="3D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D3DD9E7E-AEF8-4BE6-A453-7D75E57013DB}">
      <dgm:prSet custT="1"/>
      <dgm:spPr>
        <a:solidFill>
          <a:schemeClr val="accent4">
            <a:lumMod val="60000"/>
            <a:lumOff val="40000"/>
          </a:schemeClr>
        </a:solidFill>
      </dgm:spPr>
      <dgm:t>
        <a:bodyPr vert="vert" anchor="ctr" anchorCtr="0"/>
        <a:lstStyle/>
        <a:p>
          <a:pPr algn="l" rtl="0"/>
          <a:r>
            <a:rPr lang="en-US" sz="2000" dirty="0" smtClean="0">
              <a:latin typeface="Arial Black" pitchFamily="34" charset="0"/>
            </a:rPr>
            <a:t>MICROECONOMICS</a:t>
          </a:r>
          <a:endParaRPr lang="en-US" sz="2000" dirty="0" smtClean="0">
            <a:latin typeface="Arial Black" pitchFamily="34" charset="0"/>
          </a:endParaRPr>
        </a:p>
        <a:p>
          <a:pPr algn="ctr" rtl="0"/>
          <a:r>
            <a:rPr lang="en-US" sz="2000" dirty="0" smtClean="0">
              <a:solidFill>
                <a:srgbClr val="0033CC"/>
              </a:solidFill>
              <a:latin typeface="Arial Black" pitchFamily="34" charset="0"/>
            </a:rPr>
            <a:t>(AKN)</a:t>
          </a:r>
          <a:endParaRPr lang="en-US" sz="2000" dirty="0">
            <a:solidFill>
              <a:srgbClr val="0033CC"/>
            </a:solidFill>
            <a:latin typeface="Arial Black" pitchFamily="34" charset="0"/>
          </a:endParaRPr>
        </a:p>
      </dgm:t>
    </dgm:pt>
    <dgm:pt modelId="{6F0B943B-FFE7-405B-AD32-8E41BF5C0F9C}" type="parTrans" cxnId="{1EECABB7-E94A-4266-8D72-CF7AD3AB2B22}">
      <dgm:prSet/>
      <dgm:spPr/>
      <dgm:t>
        <a:bodyPr/>
        <a:lstStyle/>
        <a:p>
          <a:endParaRPr lang="en-US"/>
        </a:p>
      </dgm:t>
    </dgm:pt>
    <dgm:pt modelId="{E5B8E41E-6118-4F32-A05A-F4ECCB0FC3DF}" type="sibTrans" cxnId="{1EECABB7-E94A-4266-8D72-CF7AD3AB2B22}">
      <dgm:prSet/>
      <dgm:spPr/>
      <dgm:t>
        <a:bodyPr/>
        <a:lstStyle/>
        <a:p>
          <a:endParaRPr lang="en-US"/>
        </a:p>
      </dgm:t>
    </dgm:pt>
    <dgm:pt modelId="{9DA188AA-A0B0-40D4-B694-910946BDF746}">
      <dgm:prSet custT="1"/>
      <dgm:spPr>
        <a:solidFill>
          <a:schemeClr val="bg1">
            <a:lumMod val="95000"/>
          </a:schemeClr>
        </a:solidFill>
      </dgm:spPr>
      <dgm:t>
        <a:bodyPr vert="vert"/>
        <a:lstStyle/>
        <a:p>
          <a:pPr rtl="0"/>
          <a:r>
            <a:rPr lang="en-US" sz="2000" dirty="0" smtClean="0">
              <a:latin typeface="Arial Black" pitchFamily="34" charset="0"/>
            </a:rPr>
            <a:t>MACROECONOMICS</a:t>
          </a:r>
        </a:p>
        <a:p>
          <a:pPr rtl="0"/>
          <a:r>
            <a:rPr lang="en-US" sz="2000" dirty="0" smtClean="0">
              <a:solidFill>
                <a:srgbClr val="FF0000"/>
              </a:solidFill>
              <a:latin typeface="Arial Black" pitchFamily="34" charset="0"/>
            </a:rPr>
            <a:t>(NKM &amp; RS)</a:t>
          </a:r>
          <a:endParaRPr lang="en-US" sz="2000" dirty="0">
            <a:solidFill>
              <a:srgbClr val="FF0000"/>
            </a:solidFill>
            <a:latin typeface="Arial Black" pitchFamily="34" charset="0"/>
          </a:endParaRPr>
        </a:p>
      </dgm:t>
    </dgm:pt>
    <dgm:pt modelId="{9631F813-E0A1-4D60-B787-F7F58FD4AE88}" type="parTrans" cxnId="{5C18F44B-ED5C-4B72-B734-908ADBFE5DF0}">
      <dgm:prSet/>
      <dgm:spPr/>
      <dgm:t>
        <a:bodyPr/>
        <a:lstStyle/>
        <a:p>
          <a:endParaRPr lang="en-US"/>
        </a:p>
      </dgm:t>
    </dgm:pt>
    <dgm:pt modelId="{7E7C51D7-FFB8-4E06-8D63-1BD2A15F7BD9}" type="sibTrans" cxnId="{5C18F44B-ED5C-4B72-B734-908ADBFE5DF0}">
      <dgm:prSet/>
      <dgm:spPr/>
      <dgm:t>
        <a:bodyPr/>
        <a:lstStyle/>
        <a:p>
          <a:endParaRPr lang="en-US"/>
        </a:p>
      </dgm:t>
    </dgm:pt>
    <dgm:pt modelId="{C9A40696-A314-4D09-ADCA-D66643FFB092}">
      <dgm:prSet custT="1"/>
      <dgm:spPr>
        <a:solidFill>
          <a:schemeClr val="accent1">
            <a:lumMod val="60000"/>
            <a:lumOff val="40000"/>
          </a:schemeClr>
        </a:solidFill>
      </dgm:spPr>
      <dgm:t>
        <a:bodyPr vert="vert"/>
        <a:lstStyle/>
        <a:p>
          <a:pPr rtl="0"/>
          <a:r>
            <a:rPr lang="en-US" sz="2000" dirty="0" smtClean="0">
              <a:latin typeface="Arial Black" pitchFamily="34" charset="0"/>
            </a:rPr>
            <a:t>STATISTICS</a:t>
          </a:r>
        </a:p>
        <a:p>
          <a:pPr rtl="0"/>
          <a:r>
            <a:rPr lang="en-US" sz="2000" dirty="0" smtClean="0">
              <a:solidFill>
                <a:srgbClr val="0033CC"/>
              </a:solidFill>
              <a:latin typeface="Arial Black" pitchFamily="34" charset="0"/>
            </a:rPr>
            <a:t>(NKM)</a:t>
          </a:r>
          <a:endParaRPr lang="en-US" sz="2000" dirty="0">
            <a:solidFill>
              <a:srgbClr val="0033CC"/>
            </a:solidFill>
            <a:latin typeface="Arial Black" pitchFamily="34" charset="0"/>
          </a:endParaRPr>
        </a:p>
      </dgm:t>
    </dgm:pt>
    <dgm:pt modelId="{E1D6720D-254A-46FA-8566-38F1F3702824}" type="parTrans" cxnId="{F4C16396-A267-4B33-BED1-E54C9173FA2F}">
      <dgm:prSet/>
      <dgm:spPr/>
      <dgm:t>
        <a:bodyPr/>
        <a:lstStyle/>
        <a:p>
          <a:endParaRPr lang="en-US"/>
        </a:p>
      </dgm:t>
    </dgm:pt>
    <dgm:pt modelId="{F9226347-D877-4C2A-8A38-82AEB91530D3}" type="sibTrans" cxnId="{F4C16396-A267-4B33-BED1-E54C9173FA2F}">
      <dgm:prSet/>
      <dgm:spPr/>
      <dgm:t>
        <a:bodyPr/>
        <a:lstStyle/>
        <a:p>
          <a:endParaRPr lang="en-US"/>
        </a:p>
      </dgm:t>
    </dgm:pt>
    <dgm:pt modelId="{B972A4C5-F11D-4956-91BB-E8ACD79885DA}">
      <dgm:prSet custT="1"/>
      <dgm:spPr>
        <a:solidFill>
          <a:schemeClr val="bg2">
            <a:lumMod val="75000"/>
          </a:schemeClr>
        </a:solidFill>
      </dgm:spPr>
      <dgm:t>
        <a:bodyPr vert="vert"/>
        <a:lstStyle/>
        <a:p>
          <a:pPr rtl="0"/>
          <a:r>
            <a:rPr lang="en-US" sz="2000" dirty="0" smtClean="0">
              <a:latin typeface="Arial Black" pitchFamily="34" charset="0"/>
            </a:rPr>
            <a:t>MATHEMATICAL ECONOMICS</a:t>
          </a:r>
        </a:p>
        <a:p>
          <a:pPr rtl="0"/>
          <a:r>
            <a:rPr lang="en-US" sz="2000" dirty="0" smtClean="0">
              <a:solidFill>
                <a:srgbClr val="FF0000"/>
              </a:solidFill>
              <a:latin typeface="Arial Black" pitchFamily="34" charset="0"/>
            </a:rPr>
            <a:t>(SG</a:t>
          </a:r>
          <a:r>
            <a:rPr lang="en-US" sz="2400" dirty="0" smtClean="0">
              <a:solidFill>
                <a:srgbClr val="FF0000"/>
              </a:solidFill>
              <a:latin typeface="Arial Black" pitchFamily="34" charset="0"/>
            </a:rPr>
            <a:t>)</a:t>
          </a:r>
          <a:endParaRPr lang="en-US" sz="2400" dirty="0">
            <a:solidFill>
              <a:srgbClr val="FF0000"/>
            </a:solidFill>
            <a:latin typeface="Arial Black" pitchFamily="34" charset="0"/>
          </a:endParaRPr>
        </a:p>
      </dgm:t>
    </dgm:pt>
    <dgm:pt modelId="{67D3464D-3854-45F3-BBE3-F74917607E56}" type="parTrans" cxnId="{73E21A00-9F76-4A07-946F-64F00B7AF33F}">
      <dgm:prSet/>
      <dgm:spPr/>
      <dgm:t>
        <a:bodyPr/>
        <a:lstStyle/>
        <a:p>
          <a:endParaRPr lang="en-US"/>
        </a:p>
      </dgm:t>
    </dgm:pt>
    <dgm:pt modelId="{725E03D1-2409-4AC1-A7B3-C0C8869A3942}" type="sibTrans" cxnId="{73E21A00-9F76-4A07-946F-64F00B7AF33F}">
      <dgm:prSet/>
      <dgm:spPr/>
      <dgm:t>
        <a:bodyPr/>
        <a:lstStyle/>
        <a:p>
          <a:endParaRPr lang="en-US"/>
        </a:p>
      </dgm:t>
    </dgm:pt>
    <dgm:pt modelId="{32898F11-6BEF-457B-B30A-70E81EC21085}">
      <dgm:prSet custT="1"/>
      <dgm:spPr>
        <a:solidFill>
          <a:schemeClr val="accent4">
            <a:lumMod val="60000"/>
            <a:lumOff val="40000"/>
          </a:schemeClr>
        </a:solidFill>
      </dgm:spPr>
      <dgm:t>
        <a:bodyPr vert="vert" anchor="ctr" anchorCtr="0"/>
        <a:lstStyle/>
        <a:p>
          <a:pPr algn="l" rtl="0"/>
          <a:endParaRPr lang="en-US" sz="2000" dirty="0">
            <a:latin typeface="Arial Black" pitchFamily="34" charset="0"/>
          </a:endParaRPr>
        </a:p>
      </dgm:t>
    </dgm:pt>
    <dgm:pt modelId="{7FC7BDDF-28DF-4724-BF16-3583A508B19D}" type="parTrans" cxnId="{A34C4DB3-2281-4E78-850D-3E5A7EC647D4}">
      <dgm:prSet/>
      <dgm:spPr/>
      <dgm:t>
        <a:bodyPr/>
        <a:lstStyle/>
        <a:p>
          <a:endParaRPr lang="en-US"/>
        </a:p>
      </dgm:t>
    </dgm:pt>
    <dgm:pt modelId="{DE055087-8E82-448B-BC4C-4CAD2DB61B0E}" type="sibTrans" cxnId="{A34C4DB3-2281-4E78-850D-3E5A7EC647D4}">
      <dgm:prSet/>
      <dgm:spPr/>
      <dgm:t>
        <a:bodyPr/>
        <a:lstStyle/>
        <a:p>
          <a:endParaRPr lang="en-US"/>
        </a:p>
      </dgm:t>
    </dgm:pt>
    <dgm:pt modelId="{9A1C5734-E91F-4E39-ADEF-3D19DF328236}" type="pres">
      <dgm:prSet presAssocID="{1B68DE87-284E-44DC-898F-517B6A36D39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3BEF1FE-0211-4BED-927D-FFF7BBBEB50E}" type="pres">
      <dgm:prSet presAssocID="{D3DD9E7E-AEF8-4BE6-A453-7D75E57013DB}" presName="node" presStyleLbl="node1" presStyleIdx="0" presStyleCnt="4" custLinFactNeighborX="-1359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9EE6BA-7B8B-41DD-83EF-B07E513E5A71}" type="pres">
      <dgm:prSet presAssocID="{E5B8E41E-6118-4F32-A05A-F4ECCB0FC3DF}" presName="sibTrans" presStyleCnt="0"/>
      <dgm:spPr/>
    </dgm:pt>
    <dgm:pt modelId="{2FAC3E35-F53B-4431-ACE2-7DA5D4B407DE}" type="pres">
      <dgm:prSet presAssocID="{9DA188AA-A0B0-40D4-B694-910946BDF746}" presName="node" presStyleLbl="node1" presStyleIdx="1" presStyleCnt="4" custLinFactNeighborX="24643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CFC94-3184-4125-B2AF-397F28EF8DE0}" type="pres">
      <dgm:prSet presAssocID="{7E7C51D7-FFB8-4E06-8D63-1BD2A15F7BD9}" presName="sibTrans" presStyleCnt="0"/>
      <dgm:spPr/>
    </dgm:pt>
    <dgm:pt modelId="{675E77A4-D545-4356-947C-30BFBA57BA39}" type="pres">
      <dgm:prSet presAssocID="{C9A40696-A314-4D09-ADCA-D66643FFB092}" presName="node" presStyleLbl="node1" presStyleIdx="2" presStyleCnt="4" custLinFactNeighborX="322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14D516-0425-49A9-A74F-DE97DF44C6B5}" type="pres">
      <dgm:prSet presAssocID="{F9226347-D877-4C2A-8A38-82AEB91530D3}" presName="sibTrans" presStyleCnt="0"/>
      <dgm:spPr/>
    </dgm:pt>
    <dgm:pt modelId="{2A907950-5A77-43DA-9F20-1777917DAB6A}" type="pres">
      <dgm:prSet presAssocID="{B972A4C5-F11D-4956-91BB-E8ACD79885DA}" presName="node" presStyleLbl="node1" presStyleIdx="3" presStyleCnt="4" custLinFactNeighborX="-23999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B99689-6CF7-4751-AB94-0DC3D6416401}" type="presOf" srcId="{32898F11-6BEF-457B-B30A-70E81EC21085}" destId="{B3BEF1FE-0211-4BED-927D-FFF7BBBEB50E}" srcOrd="0" destOrd="1" presId="urn:microsoft.com/office/officeart/2005/8/layout/hList6"/>
    <dgm:cxn modelId="{50A2158C-5EEB-4F95-9ABD-BB7357348D14}" type="presOf" srcId="{1B68DE87-284E-44DC-898F-517B6A36D399}" destId="{9A1C5734-E91F-4E39-ADEF-3D19DF328236}" srcOrd="0" destOrd="0" presId="urn:microsoft.com/office/officeart/2005/8/layout/hList6"/>
    <dgm:cxn modelId="{F4C16396-A267-4B33-BED1-E54C9173FA2F}" srcId="{1B68DE87-284E-44DC-898F-517B6A36D399}" destId="{C9A40696-A314-4D09-ADCA-D66643FFB092}" srcOrd="2" destOrd="0" parTransId="{E1D6720D-254A-46FA-8566-38F1F3702824}" sibTransId="{F9226347-D877-4C2A-8A38-82AEB91530D3}"/>
    <dgm:cxn modelId="{5C18F44B-ED5C-4B72-B734-908ADBFE5DF0}" srcId="{1B68DE87-284E-44DC-898F-517B6A36D399}" destId="{9DA188AA-A0B0-40D4-B694-910946BDF746}" srcOrd="1" destOrd="0" parTransId="{9631F813-E0A1-4D60-B787-F7F58FD4AE88}" sibTransId="{7E7C51D7-FFB8-4E06-8D63-1BD2A15F7BD9}"/>
    <dgm:cxn modelId="{3D3F8B06-CBDD-46BB-9AE8-5D8D8AC8C673}" type="presOf" srcId="{D3DD9E7E-AEF8-4BE6-A453-7D75E57013DB}" destId="{B3BEF1FE-0211-4BED-927D-FFF7BBBEB50E}" srcOrd="0" destOrd="0" presId="urn:microsoft.com/office/officeart/2005/8/layout/hList6"/>
    <dgm:cxn modelId="{A6682396-DD59-4520-93C6-72AFB181F72C}" type="presOf" srcId="{9DA188AA-A0B0-40D4-B694-910946BDF746}" destId="{2FAC3E35-F53B-4431-ACE2-7DA5D4B407DE}" srcOrd="0" destOrd="0" presId="urn:microsoft.com/office/officeart/2005/8/layout/hList6"/>
    <dgm:cxn modelId="{2BC0C4DC-7786-4042-8341-34C40EAB5A0D}" type="presOf" srcId="{C9A40696-A314-4D09-ADCA-D66643FFB092}" destId="{675E77A4-D545-4356-947C-30BFBA57BA39}" srcOrd="0" destOrd="0" presId="urn:microsoft.com/office/officeart/2005/8/layout/hList6"/>
    <dgm:cxn modelId="{1EECABB7-E94A-4266-8D72-CF7AD3AB2B22}" srcId="{1B68DE87-284E-44DC-898F-517B6A36D399}" destId="{D3DD9E7E-AEF8-4BE6-A453-7D75E57013DB}" srcOrd="0" destOrd="0" parTransId="{6F0B943B-FFE7-405B-AD32-8E41BF5C0F9C}" sibTransId="{E5B8E41E-6118-4F32-A05A-F4ECCB0FC3DF}"/>
    <dgm:cxn modelId="{73E21A00-9F76-4A07-946F-64F00B7AF33F}" srcId="{1B68DE87-284E-44DC-898F-517B6A36D399}" destId="{B972A4C5-F11D-4956-91BB-E8ACD79885DA}" srcOrd="3" destOrd="0" parTransId="{67D3464D-3854-45F3-BBE3-F74917607E56}" sibTransId="{725E03D1-2409-4AC1-A7B3-C0C8869A3942}"/>
    <dgm:cxn modelId="{3243B8B7-F91D-4370-B3C6-DD8052F5C891}" type="presOf" srcId="{B972A4C5-F11D-4956-91BB-E8ACD79885DA}" destId="{2A907950-5A77-43DA-9F20-1777917DAB6A}" srcOrd="0" destOrd="0" presId="urn:microsoft.com/office/officeart/2005/8/layout/hList6"/>
    <dgm:cxn modelId="{A34C4DB3-2281-4E78-850D-3E5A7EC647D4}" srcId="{D3DD9E7E-AEF8-4BE6-A453-7D75E57013DB}" destId="{32898F11-6BEF-457B-B30A-70E81EC21085}" srcOrd="0" destOrd="0" parTransId="{7FC7BDDF-28DF-4724-BF16-3583A508B19D}" sibTransId="{DE055087-8E82-448B-BC4C-4CAD2DB61B0E}"/>
    <dgm:cxn modelId="{82A9BDFD-6D68-4461-8076-A85AA3530C38}" type="presParOf" srcId="{9A1C5734-E91F-4E39-ADEF-3D19DF328236}" destId="{B3BEF1FE-0211-4BED-927D-FFF7BBBEB50E}" srcOrd="0" destOrd="0" presId="urn:microsoft.com/office/officeart/2005/8/layout/hList6"/>
    <dgm:cxn modelId="{FB30B67D-FE77-493F-8E81-25CE23642045}" type="presParOf" srcId="{9A1C5734-E91F-4E39-ADEF-3D19DF328236}" destId="{C39EE6BA-7B8B-41DD-83EF-B07E513E5A71}" srcOrd="1" destOrd="0" presId="urn:microsoft.com/office/officeart/2005/8/layout/hList6"/>
    <dgm:cxn modelId="{9208A139-FD70-4961-BE29-C46095702D5B}" type="presParOf" srcId="{9A1C5734-E91F-4E39-ADEF-3D19DF328236}" destId="{2FAC3E35-F53B-4431-ACE2-7DA5D4B407DE}" srcOrd="2" destOrd="0" presId="urn:microsoft.com/office/officeart/2005/8/layout/hList6"/>
    <dgm:cxn modelId="{D343E5C2-0527-4993-9A38-6D65210BC2C7}" type="presParOf" srcId="{9A1C5734-E91F-4E39-ADEF-3D19DF328236}" destId="{675CFC94-3184-4125-B2AF-397F28EF8DE0}" srcOrd="3" destOrd="0" presId="urn:microsoft.com/office/officeart/2005/8/layout/hList6"/>
    <dgm:cxn modelId="{F3A484BE-348F-45DE-AB90-B8413944CBD8}" type="presParOf" srcId="{9A1C5734-E91F-4E39-ADEF-3D19DF328236}" destId="{675E77A4-D545-4356-947C-30BFBA57BA39}" srcOrd="4" destOrd="0" presId="urn:microsoft.com/office/officeart/2005/8/layout/hList6"/>
    <dgm:cxn modelId="{25EAFB5E-6FA5-46ED-B204-3A5F3A5C1A8C}" type="presParOf" srcId="{9A1C5734-E91F-4E39-ADEF-3D19DF328236}" destId="{D314D516-0425-49A9-A74F-DE97DF44C6B5}" srcOrd="5" destOrd="0" presId="urn:microsoft.com/office/officeart/2005/8/layout/hList6"/>
    <dgm:cxn modelId="{301F1262-6AB3-4EAC-A452-D346386F2BEE}" type="presParOf" srcId="{9A1C5734-E91F-4E39-ADEF-3D19DF328236}" destId="{2A907950-5A77-43DA-9F20-1777917DAB6A}" srcOrd="6" destOrd="0" presId="urn:microsoft.com/office/officeart/2005/8/layout/hList6"/>
  </dgm:cxnLst>
  <dgm:bg/>
  <dgm:whole/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1274593B-7085-4B88-963B-55070F648CB3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B6B955-DEEE-4C73-9365-0DB873FA0D4F}">
      <dgm:prSet custT="1"/>
      <dgm:spPr>
        <a:solidFill>
          <a:schemeClr val="accent1"/>
        </a:solidFill>
      </dgm:spPr>
      <dgm:t>
        <a:bodyPr/>
        <a:lstStyle/>
        <a:p>
          <a:pPr rtl="0"/>
          <a:r>
            <a:rPr lang="en-US" sz="3600" dirty="0" smtClean="0">
              <a:latin typeface="Arial Black" pitchFamily="34" charset="0"/>
            </a:rPr>
            <a:t>CONT. ACHIEVEMENTS</a:t>
          </a:r>
          <a:endParaRPr lang="en-US" sz="3600" dirty="0">
            <a:latin typeface="Arial Black" pitchFamily="34" charset="0"/>
          </a:endParaRPr>
        </a:p>
      </dgm:t>
    </dgm:pt>
    <dgm:pt modelId="{3C3D6628-7B12-438D-9473-1D8FD2BCF106}" type="parTrans" cxnId="{114E5250-ABC2-4370-BA71-71B1E9F2B9B2}">
      <dgm:prSet/>
      <dgm:spPr/>
      <dgm:t>
        <a:bodyPr/>
        <a:lstStyle/>
        <a:p>
          <a:endParaRPr lang="en-US"/>
        </a:p>
      </dgm:t>
    </dgm:pt>
    <dgm:pt modelId="{76EBDD31-9C9C-4BF5-BB6B-C08E38F3EF99}" type="sibTrans" cxnId="{114E5250-ABC2-4370-BA71-71B1E9F2B9B2}">
      <dgm:prSet/>
      <dgm:spPr/>
      <dgm:t>
        <a:bodyPr/>
        <a:lstStyle/>
        <a:p>
          <a:endParaRPr lang="en-US"/>
        </a:p>
      </dgm:t>
    </dgm:pt>
    <dgm:pt modelId="{6679B1CD-3279-48FF-B29D-9B80115A48BB}" type="pres">
      <dgm:prSet presAssocID="{1274593B-7085-4B88-963B-55070F648CB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4AE801-2D38-43F9-B5E2-1A5D187506B8}" type="pres">
      <dgm:prSet presAssocID="{69B6B955-DEEE-4C73-9365-0DB873FA0D4F}" presName="node" presStyleLbl="node1" presStyleIdx="0" presStyleCnt="1" custLinFactNeighborX="9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4E5250-ABC2-4370-BA71-71B1E9F2B9B2}" srcId="{1274593B-7085-4B88-963B-55070F648CB3}" destId="{69B6B955-DEEE-4C73-9365-0DB873FA0D4F}" srcOrd="0" destOrd="0" parTransId="{3C3D6628-7B12-438D-9473-1D8FD2BCF106}" sibTransId="{76EBDD31-9C9C-4BF5-BB6B-C08E38F3EF99}"/>
    <dgm:cxn modelId="{26E869AD-8B1E-4821-A97D-10DDC1627683}" type="presOf" srcId="{69B6B955-DEEE-4C73-9365-0DB873FA0D4F}" destId="{184AE801-2D38-43F9-B5E2-1A5D187506B8}" srcOrd="0" destOrd="0" presId="urn:microsoft.com/office/officeart/2005/8/layout/hList6"/>
    <dgm:cxn modelId="{C1D271C8-1E54-4B81-9A73-34C42757C46C}" type="presOf" srcId="{1274593B-7085-4B88-963B-55070F648CB3}" destId="{6679B1CD-3279-48FF-B29D-9B80115A48BB}" srcOrd="0" destOrd="0" presId="urn:microsoft.com/office/officeart/2005/8/layout/hList6"/>
    <dgm:cxn modelId="{86E424D8-EBF7-4A2B-8298-C74CBCA3DA18}" type="presParOf" srcId="{6679B1CD-3279-48FF-B29D-9B80115A48BB}" destId="{184AE801-2D38-43F9-B5E2-1A5D187506B8}" srcOrd="0" destOrd="0" presId="urn:microsoft.com/office/officeart/2005/8/layout/hList6"/>
  </dgm:cxnLst>
  <dgm:bg/>
  <dgm:whole/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57BFF38D-75B4-4B86-A33C-4576C07092A5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94C126-9B34-4719-9A2A-16491EF6B4AC}">
      <dgm:prSet/>
      <dgm:spPr>
        <a:solidFill>
          <a:schemeClr val="accent4"/>
        </a:solidFill>
      </dgm:spPr>
      <dgm:t>
        <a:bodyPr/>
        <a:lstStyle/>
        <a:p>
          <a:pPr rtl="0"/>
          <a:r>
            <a:rPr lang="en-US" dirty="0" smtClean="0"/>
            <a:t>CONT. ACHIEVEMENTS</a:t>
          </a:r>
          <a:endParaRPr lang="en-US" dirty="0"/>
        </a:p>
      </dgm:t>
    </dgm:pt>
    <dgm:pt modelId="{F0C0FE66-57A5-4437-9452-776BBF704216}" type="parTrans" cxnId="{E2C8F72A-670B-4023-8775-1EC061C5E537}">
      <dgm:prSet/>
      <dgm:spPr/>
      <dgm:t>
        <a:bodyPr/>
        <a:lstStyle/>
        <a:p>
          <a:endParaRPr lang="en-US"/>
        </a:p>
      </dgm:t>
    </dgm:pt>
    <dgm:pt modelId="{92B4160D-BA1C-4651-8A12-C1CD243F5AF8}" type="sibTrans" cxnId="{E2C8F72A-670B-4023-8775-1EC061C5E537}">
      <dgm:prSet/>
      <dgm:spPr/>
      <dgm:t>
        <a:bodyPr/>
        <a:lstStyle/>
        <a:p>
          <a:endParaRPr lang="en-US"/>
        </a:p>
      </dgm:t>
    </dgm:pt>
    <dgm:pt modelId="{62F630D2-ED22-43DA-BA0A-AF944ABD9A86}" type="pres">
      <dgm:prSet presAssocID="{57BFF38D-75B4-4B86-A33C-4576C07092A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4AEE10-79C0-4AAE-8728-5F5C46689759}" type="pres">
      <dgm:prSet presAssocID="{2494C126-9B34-4719-9A2A-16491EF6B4AC}" presName="node" presStyleLbl="node1" presStyleIdx="0" presStyleCnt="1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4A5264-9895-472F-B163-BAA5CD883EE8}" type="presOf" srcId="{2494C126-9B34-4719-9A2A-16491EF6B4AC}" destId="{714AEE10-79C0-4AAE-8728-5F5C46689759}" srcOrd="0" destOrd="0" presId="urn:microsoft.com/office/officeart/2005/8/layout/hList6"/>
    <dgm:cxn modelId="{E2C8F72A-670B-4023-8775-1EC061C5E537}" srcId="{57BFF38D-75B4-4B86-A33C-4576C07092A5}" destId="{2494C126-9B34-4719-9A2A-16491EF6B4AC}" srcOrd="0" destOrd="0" parTransId="{F0C0FE66-57A5-4437-9452-776BBF704216}" sibTransId="{92B4160D-BA1C-4651-8A12-C1CD243F5AF8}"/>
    <dgm:cxn modelId="{60ED9922-2675-48BA-BE0B-96B0368CB535}" type="presOf" srcId="{57BFF38D-75B4-4B86-A33C-4576C07092A5}" destId="{62F630D2-ED22-43DA-BA0A-AF944ABD9A86}" srcOrd="0" destOrd="0" presId="urn:microsoft.com/office/officeart/2005/8/layout/hList6"/>
    <dgm:cxn modelId="{29D77D99-8449-40DB-873F-869622BE0409}" type="presParOf" srcId="{62F630D2-ED22-43DA-BA0A-AF944ABD9A86}" destId="{714AEE10-79C0-4AAE-8728-5F5C46689759}" srcOrd="0" destOrd="0" presId="urn:microsoft.com/office/officeart/2005/8/layout/hList6"/>
  </dgm:cxnLst>
  <dgm:bg/>
  <dgm:whole/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F63CEC6F-0FC4-4758-8CC5-A1677FA9FD00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AD05A9-18FC-4986-8ABC-241145FAE320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n-US" sz="3600" dirty="0" smtClean="0">
              <a:solidFill>
                <a:srgbClr val="FF0000"/>
              </a:solidFill>
              <a:latin typeface="Arial Black" pitchFamily="34" charset="0"/>
            </a:rPr>
            <a:t>WEAKNESS</a:t>
          </a:r>
          <a:endParaRPr lang="en-US" sz="3600" dirty="0">
            <a:solidFill>
              <a:srgbClr val="FF0000"/>
            </a:solidFill>
            <a:latin typeface="Arial Black" pitchFamily="34" charset="0"/>
          </a:endParaRPr>
        </a:p>
      </dgm:t>
    </dgm:pt>
    <dgm:pt modelId="{CB822425-1401-4DD2-A32E-51C32990C1D9}" type="parTrans" cxnId="{5A331F72-D3D5-4545-8E1E-532ABE18FD30}">
      <dgm:prSet/>
      <dgm:spPr/>
      <dgm:t>
        <a:bodyPr/>
        <a:lstStyle/>
        <a:p>
          <a:endParaRPr lang="en-US"/>
        </a:p>
      </dgm:t>
    </dgm:pt>
    <dgm:pt modelId="{B50C2429-DAFD-4FCF-AE7F-B89E3E54F58F}" type="sibTrans" cxnId="{5A331F72-D3D5-4545-8E1E-532ABE18FD30}">
      <dgm:prSet/>
      <dgm:spPr/>
      <dgm:t>
        <a:bodyPr/>
        <a:lstStyle/>
        <a:p>
          <a:endParaRPr lang="en-US"/>
        </a:p>
      </dgm:t>
    </dgm:pt>
    <dgm:pt modelId="{594DFEFF-404E-46ED-85E3-164486FC610F}" type="pres">
      <dgm:prSet presAssocID="{F63CEC6F-0FC4-4758-8CC5-A1677FA9FD0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A2FBBE-51C6-4197-9D87-8DDACFB13D0D}" type="pres">
      <dgm:prSet presAssocID="{ADAD05A9-18FC-4986-8ABC-241145FAE320}" presName="node" presStyleLbl="node1" presStyleIdx="0" presStyleCnt="1" custLinFactNeighborX="-49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05300A3-787B-44C5-89C6-20DAEEC8D3A2}" type="presOf" srcId="{F63CEC6F-0FC4-4758-8CC5-A1677FA9FD00}" destId="{594DFEFF-404E-46ED-85E3-164486FC610F}" srcOrd="0" destOrd="0" presId="urn:microsoft.com/office/officeart/2005/8/layout/hList6"/>
    <dgm:cxn modelId="{5A331F72-D3D5-4545-8E1E-532ABE18FD30}" srcId="{F63CEC6F-0FC4-4758-8CC5-A1677FA9FD00}" destId="{ADAD05A9-18FC-4986-8ABC-241145FAE320}" srcOrd="0" destOrd="0" parTransId="{CB822425-1401-4DD2-A32E-51C32990C1D9}" sibTransId="{B50C2429-DAFD-4FCF-AE7F-B89E3E54F58F}"/>
    <dgm:cxn modelId="{7B74B64C-2A79-4001-9944-C4253611B2EF}" type="presOf" srcId="{ADAD05A9-18FC-4986-8ABC-241145FAE320}" destId="{20A2FBBE-51C6-4197-9D87-8DDACFB13D0D}" srcOrd="0" destOrd="0" presId="urn:microsoft.com/office/officeart/2005/8/layout/hList6"/>
    <dgm:cxn modelId="{C19E8C9D-6528-481B-A7E3-E6F5277130D0}" type="presParOf" srcId="{594DFEFF-404E-46ED-85E3-164486FC610F}" destId="{20A2FBBE-51C6-4197-9D87-8DDACFB13D0D}" srcOrd="0" destOrd="0" presId="urn:microsoft.com/office/officeart/2005/8/layout/hList6"/>
  </dgm:cxnLst>
  <dgm:bg/>
  <dgm:whole/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80EB0103-1BC7-4CE5-8A72-A395BB53917A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DCECC7-ED86-4010-844A-C18B544C2F03}">
      <dgm:prSet custT="1"/>
      <dgm:spPr>
        <a:solidFill>
          <a:schemeClr val="tx2">
            <a:lumMod val="60000"/>
            <a:lumOff val="40000"/>
          </a:schemeClr>
        </a:solidFill>
      </dgm:spPr>
      <dgm:t>
        <a:bodyPr vert="horz"/>
        <a:lstStyle/>
        <a:p>
          <a:pPr rtl="0"/>
          <a:r>
            <a:rPr lang="en-US" sz="4000" dirty="0" smtClean="0">
              <a:latin typeface="Arial Black" pitchFamily="34" charset="0"/>
            </a:rPr>
            <a:t>1. SHORTFALL IN FULL-TIME FACULTIE</a:t>
          </a:r>
          <a:r>
            <a:rPr lang="en-US" sz="3600" dirty="0" smtClean="0">
              <a:latin typeface="Arial Black" pitchFamily="34" charset="0"/>
            </a:rPr>
            <a:t>S</a:t>
          </a:r>
          <a:endParaRPr lang="en-US" sz="3200" dirty="0">
            <a:latin typeface="Arial Black" pitchFamily="34" charset="0"/>
          </a:endParaRPr>
        </a:p>
      </dgm:t>
    </dgm:pt>
    <dgm:pt modelId="{A8FB4441-1530-424E-8255-5C9ABED6B142}" type="parTrans" cxnId="{1937EFA7-FAC5-4167-ADEC-C8CDACA59727}">
      <dgm:prSet/>
      <dgm:spPr/>
      <dgm:t>
        <a:bodyPr/>
        <a:lstStyle/>
        <a:p>
          <a:endParaRPr lang="en-US"/>
        </a:p>
      </dgm:t>
    </dgm:pt>
    <dgm:pt modelId="{92590360-A5FB-4184-8D1C-B9DE5FA80E05}" type="sibTrans" cxnId="{1937EFA7-FAC5-4167-ADEC-C8CDACA59727}">
      <dgm:prSet/>
      <dgm:spPr/>
      <dgm:t>
        <a:bodyPr/>
        <a:lstStyle/>
        <a:p>
          <a:endParaRPr lang="en-US"/>
        </a:p>
      </dgm:t>
    </dgm:pt>
    <dgm:pt modelId="{A1CDCF16-AAC7-4625-97A2-ED60E070BFBE}">
      <dgm:prSet custT="1"/>
      <dgm:spPr>
        <a:solidFill>
          <a:schemeClr val="bg1">
            <a:lumMod val="50000"/>
          </a:schemeClr>
        </a:solidFill>
      </dgm:spPr>
      <dgm:t>
        <a:bodyPr vert="horz"/>
        <a:lstStyle/>
        <a:p>
          <a:pPr rtl="0"/>
          <a:r>
            <a:rPr lang="en-US" sz="3200" dirty="0" smtClean="0">
              <a:solidFill>
                <a:schemeClr val="bg2"/>
              </a:solidFill>
              <a:latin typeface="Arial Black" pitchFamily="34" charset="0"/>
            </a:rPr>
            <a:t>2. GEST TEACHERS WHO LEAVE </a:t>
          </a:r>
          <a:r>
            <a:rPr lang="en-US" sz="3200" dirty="0" smtClean="0">
              <a:solidFill>
                <a:schemeClr val="bg2"/>
              </a:solidFill>
              <a:latin typeface="Arial Black" pitchFamily="34" charset="0"/>
            </a:rPr>
            <a:t>DURING </a:t>
          </a:r>
          <a:r>
            <a:rPr lang="en-US" sz="3200" dirty="0" smtClean="0">
              <a:solidFill>
                <a:schemeClr val="bg2"/>
              </a:solidFill>
              <a:latin typeface="Arial Black" pitchFamily="34" charset="0"/>
            </a:rPr>
            <a:t>FULL ACADEMIC SESSION</a:t>
          </a:r>
          <a:endParaRPr lang="en-US" sz="3200" dirty="0">
            <a:solidFill>
              <a:schemeClr val="bg2"/>
            </a:solidFill>
            <a:latin typeface="Arial Black" pitchFamily="34" charset="0"/>
          </a:endParaRPr>
        </a:p>
      </dgm:t>
    </dgm:pt>
    <dgm:pt modelId="{A92AA9D1-C8AF-49D3-AFCD-9B24803C7A47}" type="parTrans" cxnId="{2CD2C0B3-57D2-4224-9CEF-D874543B4AD8}">
      <dgm:prSet/>
      <dgm:spPr/>
      <dgm:t>
        <a:bodyPr/>
        <a:lstStyle/>
        <a:p>
          <a:endParaRPr lang="en-US"/>
        </a:p>
      </dgm:t>
    </dgm:pt>
    <dgm:pt modelId="{1A2F6592-AE8A-439B-B908-C6ED9939B6FB}" type="sibTrans" cxnId="{2CD2C0B3-57D2-4224-9CEF-D874543B4AD8}">
      <dgm:prSet/>
      <dgm:spPr/>
      <dgm:t>
        <a:bodyPr/>
        <a:lstStyle/>
        <a:p>
          <a:endParaRPr lang="en-US"/>
        </a:p>
      </dgm:t>
    </dgm:pt>
    <dgm:pt modelId="{AFBA536D-75E6-441A-8960-871A0A1829FD}" type="pres">
      <dgm:prSet presAssocID="{80EB0103-1BC7-4CE5-8A72-A395BB53917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2C3974-9DFB-49A6-A6B8-771E423E7EF3}" type="pres">
      <dgm:prSet presAssocID="{76DCECC7-ED86-4010-844A-C18B544C2F03}" presName="node" presStyleLbl="node1" presStyleIdx="0" presStyleCnt="2" custLinFactNeighborX="369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4EFD6-8A69-40FC-B413-9975F7081B1D}" type="pres">
      <dgm:prSet presAssocID="{92590360-A5FB-4184-8D1C-B9DE5FA80E05}" presName="sibTrans" presStyleCnt="0"/>
      <dgm:spPr/>
    </dgm:pt>
    <dgm:pt modelId="{E4012FE8-B2A3-4810-8B4D-B634652A0E92}" type="pres">
      <dgm:prSet presAssocID="{A1CDCF16-AAC7-4625-97A2-ED60E070BFBE}" presName="node" presStyleLbl="node1" presStyleIdx="1" presStyleCnt="2" custLinFactNeighborX="-545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9743A3-6CB5-45D8-85A0-64F5E8B88CB2}" type="presOf" srcId="{A1CDCF16-AAC7-4625-97A2-ED60E070BFBE}" destId="{E4012FE8-B2A3-4810-8B4D-B634652A0E92}" srcOrd="0" destOrd="0" presId="urn:microsoft.com/office/officeart/2005/8/layout/hList6"/>
    <dgm:cxn modelId="{FFECFB7D-EE4D-4662-9934-FD773E4D9877}" type="presOf" srcId="{76DCECC7-ED86-4010-844A-C18B544C2F03}" destId="{AC2C3974-9DFB-49A6-A6B8-771E423E7EF3}" srcOrd="0" destOrd="0" presId="urn:microsoft.com/office/officeart/2005/8/layout/hList6"/>
    <dgm:cxn modelId="{07BDF9BE-9FF1-4694-9796-FDC4DC219780}" type="presOf" srcId="{80EB0103-1BC7-4CE5-8A72-A395BB53917A}" destId="{AFBA536D-75E6-441A-8960-871A0A1829FD}" srcOrd="0" destOrd="0" presId="urn:microsoft.com/office/officeart/2005/8/layout/hList6"/>
    <dgm:cxn modelId="{2CD2C0B3-57D2-4224-9CEF-D874543B4AD8}" srcId="{80EB0103-1BC7-4CE5-8A72-A395BB53917A}" destId="{A1CDCF16-AAC7-4625-97A2-ED60E070BFBE}" srcOrd="1" destOrd="0" parTransId="{A92AA9D1-C8AF-49D3-AFCD-9B24803C7A47}" sibTransId="{1A2F6592-AE8A-439B-B908-C6ED9939B6FB}"/>
    <dgm:cxn modelId="{1937EFA7-FAC5-4167-ADEC-C8CDACA59727}" srcId="{80EB0103-1BC7-4CE5-8A72-A395BB53917A}" destId="{76DCECC7-ED86-4010-844A-C18B544C2F03}" srcOrd="0" destOrd="0" parTransId="{A8FB4441-1530-424E-8255-5C9ABED6B142}" sibTransId="{92590360-A5FB-4184-8D1C-B9DE5FA80E05}"/>
    <dgm:cxn modelId="{E37E1F80-2068-41E0-92D5-806F5EB33E4B}" type="presParOf" srcId="{AFBA536D-75E6-441A-8960-871A0A1829FD}" destId="{AC2C3974-9DFB-49A6-A6B8-771E423E7EF3}" srcOrd="0" destOrd="0" presId="urn:microsoft.com/office/officeart/2005/8/layout/hList6"/>
    <dgm:cxn modelId="{1FF78798-CC61-4D0D-A5B7-48AEA28DAA8D}" type="presParOf" srcId="{AFBA536D-75E6-441A-8960-871A0A1829FD}" destId="{1B64EFD6-8A69-40FC-B413-9975F7081B1D}" srcOrd="1" destOrd="0" presId="urn:microsoft.com/office/officeart/2005/8/layout/hList6"/>
    <dgm:cxn modelId="{12CDC758-353C-4954-A7EC-BF93C328C934}" type="presParOf" srcId="{AFBA536D-75E6-441A-8960-871A0A1829FD}" destId="{E4012FE8-B2A3-4810-8B4D-B634652A0E92}" srcOrd="2" destOrd="0" presId="urn:microsoft.com/office/officeart/2005/8/layout/hList6"/>
  </dgm:cxnLst>
  <dgm:bg>
    <a:solidFill>
      <a:srgbClr val="E73761"/>
    </a:solidFill>
  </dgm:bg>
  <dgm:whole/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A71A2A20-30C8-4BD4-BB49-D512DDB3B149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45207A0-870A-4E9B-B5AC-30636DBEF03E}">
      <dgm:prSet custT="1"/>
      <dgm:spPr/>
      <dgm:t>
        <a:bodyPr/>
        <a:lstStyle/>
        <a:p>
          <a:pPr rtl="0"/>
          <a:r>
            <a:rPr lang="en-US" sz="4000" dirty="0" smtClean="0">
              <a:solidFill>
                <a:srgbClr val="7030A0"/>
              </a:solidFill>
              <a:latin typeface="Arial Black" pitchFamily="34" charset="0"/>
            </a:rPr>
            <a:t>OPPORTUNITIES</a:t>
          </a:r>
          <a:endParaRPr lang="en-US" sz="4000" dirty="0">
            <a:solidFill>
              <a:srgbClr val="7030A0"/>
            </a:solidFill>
            <a:latin typeface="Arial Black" pitchFamily="34" charset="0"/>
          </a:endParaRPr>
        </a:p>
      </dgm:t>
    </dgm:pt>
    <dgm:pt modelId="{7434D79A-B24F-42A5-A0B4-79EE95FA88C9}" type="parTrans" cxnId="{5D16D4DA-374C-4586-8CF4-339249B60A78}">
      <dgm:prSet/>
      <dgm:spPr/>
      <dgm:t>
        <a:bodyPr/>
        <a:lstStyle/>
        <a:p>
          <a:endParaRPr lang="en-US" sz="2400">
            <a:latin typeface="Arial Black" pitchFamily="34" charset="0"/>
          </a:endParaRPr>
        </a:p>
      </dgm:t>
    </dgm:pt>
    <dgm:pt modelId="{FB2711D3-352E-4412-886D-2AB2375A918F}" type="sibTrans" cxnId="{5D16D4DA-374C-4586-8CF4-339249B60A78}">
      <dgm:prSet/>
      <dgm:spPr/>
      <dgm:t>
        <a:bodyPr/>
        <a:lstStyle/>
        <a:p>
          <a:endParaRPr lang="en-US" sz="2400">
            <a:latin typeface="Arial Black" pitchFamily="34" charset="0"/>
          </a:endParaRPr>
        </a:p>
      </dgm:t>
    </dgm:pt>
    <dgm:pt modelId="{A81EAF61-0AC3-4289-AEB6-74D267FDAC15}" type="pres">
      <dgm:prSet presAssocID="{A71A2A20-30C8-4BD4-BB49-D512DDB3B14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7146C6-3684-47AE-B823-B853D9AA4D73}" type="pres">
      <dgm:prSet presAssocID="{C45207A0-870A-4E9B-B5AC-30636DBEF03E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6D97EB-664F-40F2-A700-05F2A4015C7B}" type="presOf" srcId="{A71A2A20-30C8-4BD4-BB49-D512DDB3B149}" destId="{A81EAF61-0AC3-4289-AEB6-74D267FDAC15}" srcOrd="0" destOrd="0" presId="urn:microsoft.com/office/officeart/2005/8/layout/hList6"/>
    <dgm:cxn modelId="{5D16D4DA-374C-4586-8CF4-339249B60A78}" srcId="{A71A2A20-30C8-4BD4-BB49-D512DDB3B149}" destId="{C45207A0-870A-4E9B-B5AC-30636DBEF03E}" srcOrd="0" destOrd="0" parTransId="{7434D79A-B24F-42A5-A0B4-79EE95FA88C9}" sibTransId="{FB2711D3-352E-4412-886D-2AB2375A918F}"/>
    <dgm:cxn modelId="{B6B98030-4281-47F5-8893-415F91F535C0}" type="presOf" srcId="{C45207A0-870A-4E9B-B5AC-30636DBEF03E}" destId="{337146C6-3684-47AE-B823-B853D9AA4D73}" srcOrd="0" destOrd="0" presId="urn:microsoft.com/office/officeart/2005/8/layout/hList6"/>
    <dgm:cxn modelId="{3EA1C5DA-7176-4AB1-9C7F-54502884CA0A}" type="presParOf" srcId="{A81EAF61-0AC3-4289-AEB6-74D267FDAC15}" destId="{337146C6-3684-47AE-B823-B853D9AA4D73}" srcOrd="0" destOrd="0" presId="urn:microsoft.com/office/officeart/2005/8/layout/hList6"/>
  </dgm:cxnLst>
  <dgm:bg/>
  <dgm:whole/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3733FAB0-5030-4AAC-B5C4-C70CC4BB215C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CB71DF-F00A-450C-85AC-B42C466FA392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 rtl="0"/>
          <a:r>
            <a:rPr lang="en-US" sz="1600" dirty="0" smtClean="0">
              <a:latin typeface="Arial Black" pitchFamily="34" charset="0"/>
            </a:rPr>
            <a:t>1.Upgradation of the students with theoretical Economics and providing them with ICT facilities</a:t>
          </a:r>
          <a:endParaRPr lang="en-US" sz="1600" dirty="0">
            <a:latin typeface="Arial Black" pitchFamily="34" charset="0"/>
          </a:endParaRPr>
        </a:p>
      </dgm:t>
    </dgm:pt>
    <dgm:pt modelId="{3ACE4C41-25DE-42D7-A31E-B2E915A82FA1}" type="parTrans" cxnId="{F9DC01EC-75E1-4F01-91FB-457500A66A0F}">
      <dgm:prSet/>
      <dgm:spPr/>
      <dgm:t>
        <a:bodyPr/>
        <a:lstStyle/>
        <a:p>
          <a:endParaRPr lang="en-US"/>
        </a:p>
      </dgm:t>
    </dgm:pt>
    <dgm:pt modelId="{4EA8A406-4C05-4232-9269-A17D1F0FE929}" type="sibTrans" cxnId="{F9DC01EC-75E1-4F01-91FB-457500A66A0F}">
      <dgm:prSet/>
      <dgm:spPr/>
      <dgm:t>
        <a:bodyPr/>
        <a:lstStyle/>
        <a:p>
          <a:endParaRPr lang="en-US"/>
        </a:p>
      </dgm:t>
    </dgm:pt>
    <dgm:pt modelId="{8FE13171-9066-4E4E-9329-9A5A66CF15AF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600" dirty="0" smtClean="0">
              <a:latin typeface="Arial Black" pitchFamily="34" charset="0"/>
            </a:rPr>
            <a:t>2.Field trips project arrangement for the student and orient them to trends in research</a:t>
          </a:r>
          <a:endParaRPr lang="en-US" sz="1600" dirty="0">
            <a:latin typeface="Arial Black" pitchFamily="34" charset="0"/>
          </a:endParaRPr>
        </a:p>
      </dgm:t>
    </dgm:pt>
    <dgm:pt modelId="{5EDEC73F-7082-4A39-8607-731DA79B3717}" type="parTrans" cxnId="{53584A69-CAA9-401E-8C92-BD1D4BCD5F05}">
      <dgm:prSet/>
      <dgm:spPr/>
      <dgm:t>
        <a:bodyPr/>
        <a:lstStyle/>
        <a:p>
          <a:endParaRPr lang="en-US"/>
        </a:p>
      </dgm:t>
    </dgm:pt>
    <dgm:pt modelId="{EB17D3CD-A15E-423D-B877-438E88CAAE8E}" type="sibTrans" cxnId="{53584A69-CAA9-401E-8C92-BD1D4BCD5F05}">
      <dgm:prSet/>
      <dgm:spPr/>
      <dgm:t>
        <a:bodyPr/>
        <a:lstStyle/>
        <a:p>
          <a:endParaRPr lang="en-US"/>
        </a:p>
      </dgm:t>
    </dgm:pt>
    <dgm:pt modelId="{9A84BF1C-85C4-448C-AE49-1C716B3781B5}" type="pres">
      <dgm:prSet presAssocID="{3733FAB0-5030-4AAC-B5C4-C70CC4BB215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0B5EB2-4271-406E-A445-E06752CAD291}" type="pres">
      <dgm:prSet presAssocID="{84CB71DF-F00A-450C-85AC-B42C466FA392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7B76B-245E-4F93-AEC1-A6F47A63FC14}" type="pres">
      <dgm:prSet presAssocID="{4EA8A406-4C05-4232-9269-A17D1F0FE929}" presName="sibTrans" presStyleCnt="0"/>
      <dgm:spPr/>
    </dgm:pt>
    <dgm:pt modelId="{C2D8F157-6336-4944-BA56-FDFF6C0B23EA}" type="pres">
      <dgm:prSet presAssocID="{8FE13171-9066-4E4E-9329-9A5A66CF15AF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2B1DF72-DD99-4B92-930E-65441AE617F0}" type="presOf" srcId="{84CB71DF-F00A-450C-85AC-B42C466FA392}" destId="{2E0B5EB2-4271-406E-A445-E06752CAD291}" srcOrd="0" destOrd="0" presId="urn:microsoft.com/office/officeart/2005/8/layout/hList6"/>
    <dgm:cxn modelId="{53584A69-CAA9-401E-8C92-BD1D4BCD5F05}" srcId="{3733FAB0-5030-4AAC-B5C4-C70CC4BB215C}" destId="{8FE13171-9066-4E4E-9329-9A5A66CF15AF}" srcOrd="1" destOrd="0" parTransId="{5EDEC73F-7082-4A39-8607-731DA79B3717}" sibTransId="{EB17D3CD-A15E-423D-B877-438E88CAAE8E}"/>
    <dgm:cxn modelId="{95D127B6-F83A-4A6A-87A0-92C611C017A4}" type="presOf" srcId="{8FE13171-9066-4E4E-9329-9A5A66CF15AF}" destId="{C2D8F157-6336-4944-BA56-FDFF6C0B23EA}" srcOrd="0" destOrd="0" presId="urn:microsoft.com/office/officeart/2005/8/layout/hList6"/>
    <dgm:cxn modelId="{F9DC01EC-75E1-4F01-91FB-457500A66A0F}" srcId="{3733FAB0-5030-4AAC-B5C4-C70CC4BB215C}" destId="{84CB71DF-F00A-450C-85AC-B42C466FA392}" srcOrd="0" destOrd="0" parTransId="{3ACE4C41-25DE-42D7-A31E-B2E915A82FA1}" sibTransId="{4EA8A406-4C05-4232-9269-A17D1F0FE929}"/>
    <dgm:cxn modelId="{0FBF350E-5903-467C-8CC4-C65E48CA54C0}" type="presOf" srcId="{3733FAB0-5030-4AAC-B5C4-C70CC4BB215C}" destId="{9A84BF1C-85C4-448C-AE49-1C716B3781B5}" srcOrd="0" destOrd="0" presId="urn:microsoft.com/office/officeart/2005/8/layout/hList6"/>
    <dgm:cxn modelId="{07938208-7231-4A25-B4B3-2D5FDE3BC684}" type="presParOf" srcId="{9A84BF1C-85C4-448C-AE49-1C716B3781B5}" destId="{2E0B5EB2-4271-406E-A445-E06752CAD291}" srcOrd="0" destOrd="0" presId="urn:microsoft.com/office/officeart/2005/8/layout/hList6"/>
    <dgm:cxn modelId="{42EE8316-10CA-4A46-957D-14F26286A772}" type="presParOf" srcId="{9A84BF1C-85C4-448C-AE49-1C716B3781B5}" destId="{5D67B76B-245E-4F93-AEC1-A6F47A63FC14}" srcOrd="1" destOrd="0" presId="urn:microsoft.com/office/officeart/2005/8/layout/hList6"/>
    <dgm:cxn modelId="{5060DD33-ED88-4055-BE8C-AB7E3DBF1B91}" type="presParOf" srcId="{9A84BF1C-85C4-448C-AE49-1C716B3781B5}" destId="{C2D8F157-6336-4944-BA56-FDFF6C0B23EA}" srcOrd="2" destOrd="0" presId="urn:microsoft.com/office/officeart/2005/8/layout/hList6"/>
  </dgm:cxnLst>
  <dgm:bg/>
  <dgm:whole/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57CB7756-B25C-41ED-B34D-B0FB5F05E17C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60C2D6-894F-4404-BE0A-29F96275CEB7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 smtClean="0">
              <a:solidFill>
                <a:srgbClr val="00B0F0"/>
              </a:solidFill>
              <a:latin typeface="Arial Black" pitchFamily="34" charset="0"/>
            </a:rPr>
            <a:t>CHALLENGES</a:t>
          </a:r>
          <a:endParaRPr lang="en-US" dirty="0">
            <a:solidFill>
              <a:srgbClr val="00B0F0"/>
            </a:solidFill>
            <a:latin typeface="Arial Black" pitchFamily="34" charset="0"/>
          </a:endParaRPr>
        </a:p>
      </dgm:t>
    </dgm:pt>
    <dgm:pt modelId="{E6284E08-FAA0-4E28-A294-EFDBE564A3C6}" type="parTrans" cxnId="{E6C6E3AB-DF79-4834-8FA9-EB8638F844BB}">
      <dgm:prSet/>
      <dgm:spPr/>
      <dgm:t>
        <a:bodyPr/>
        <a:lstStyle/>
        <a:p>
          <a:endParaRPr lang="en-US"/>
        </a:p>
      </dgm:t>
    </dgm:pt>
    <dgm:pt modelId="{A329EFC3-6DAF-4773-80F7-5A9A6B9F3327}" type="sibTrans" cxnId="{E6C6E3AB-DF79-4834-8FA9-EB8638F844BB}">
      <dgm:prSet/>
      <dgm:spPr/>
      <dgm:t>
        <a:bodyPr/>
        <a:lstStyle/>
        <a:p>
          <a:endParaRPr lang="en-US"/>
        </a:p>
      </dgm:t>
    </dgm:pt>
    <dgm:pt modelId="{57C40E75-4C42-435A-9801-45FE7A4CFC1D}" type="pres">
      <dgm:prSet presAssocID="{57CB7756-B25C-41ED-B34D-B0FB5F05E17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B96DC6-4472-455C-8E6B-E215917FB504}" type="pres">
      <dgm:prSet presAssocID="{1360C2D6-894F-4404-BE0A-29F96275CEB7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CA4369-9287-46BA-882B-3E9B52893675}" type="presOf" srcId="{57CB7756-B25C-41ED-B34D-B0FB5F05E17C}" destId="{57C40E75-4C42-435A-9801-45FE7A4CFC1D}" srcOrd="0" destOrd="0" presId="urn:microsoft.com/office/officeart/2005/8/layout/hList6"/>
    <dgm:cxn modelId="{47866F50-6AF4-42D4-B2C2-60C63DA22952}" type="presOf" srcId="{1360C2D6-894F-4404-BE0A-29F96275CEB7}" destId="{75B96DC6-4472-455C-8E6B-E215917FB504}" srcOrd="0" destOrd="0" presId="urn:microsoft.com/office/officeart/2005/8/layout/hList6"/>
    <dgm:cxn modelId="{E6C6E3AB-DF79-4834-8FA9-EB8638F844BB}" srcId="{57CB7756-B25C-41ED-B34D-B0FB5F05E17C}" destId="{1360C2D6-894F-4404-BE0A-29F96275CEB7}" srcOrd="0" destOrd="0" parTransId="{E6284E08-FAA0-4E28-A294-EFDBE564A3C6}" sibTransId="{A329EFC3-6DAF-4773-80F7-5A9A6B9F3327}"/>
    <dgm:cxn modelId="{F780ACBB-226C-4E27-8A4D-968F98D74B18}" type="presParOf" srcId="{57C40E75-4C42-435A-9801-45FE7A4CFC1D}" destId="{75B96DC6-4472-455C-8E6B-E215917FB504}" srcOrd="0" destOrd="0" presId="urn:microsoft.com/office/officeart/2005/8/layout/hList6"/>
  </dgm:cxnLst>
  <dgm:bg/>
  <dgm:whole/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C6B3B0D5-15BF-4AF4-96AA-B9E5CDED6CC0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D8A0F48-9258-430D-9A21-96CA8EFC2DCE}" type="pres">
      <dgm:prSet presAssocID="{C6B3B0D5-15BF-4AF4-96AA-B9E5CDED6CC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3B23C53D-6FB8-410E-BC14-E440B8BF48A9}" type="presOf" srcId="{C6B3B0D5-15BF-4AF4-96AA-B9E5CDED6CC0}" destId="{3D8A0F48-9258-430D-9A21-96CA8EFC2DCE}" srcOrd="0" destOrd="0" presId="urn:microsoft.com/office/officeart/2005/8/layout/hList6"/>
  </dgm:cxnLst>
  <dgm:bg/>
  <dgm:whole/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B0240E79-3818-42E3-9622-4144528B069A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883E22-D2CF-4125-BDA2-C5930D4764F2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en-US" sz="2800" dirty="0" smtClean="0">
              <a:latin typeface="Arial Black" pitchFamily="34" charset="0"/>
            </a:rPr>
            <a:t>1.To attract good quality students to the admission in Economics </a:t>
          </a:r>
          <a:r>
            <a:rPr lang="en-US" sz="2800" dirty="0" err="1" smtClean="0">
              <a:latin typeface="Arial Black" pitchFamily="34" charset="0"/>
            </a:rPr>
            <a:t>Honours</a:t>
          </a:r>
          <a:endParaRPr lang="en-US" sz="2800" dirty="0">
            <a:latin typeface="Arial Black" pitchFamily="34" charset="0"/>
          </a:endParaRPr>
        </a:p>
      </dgm:t>
    </dgm:pt>
    <dgm:pt modelId="{FC11C082-9D0B-443B-9A80-7882A6C83979}" type="parTrans" cxnId="{D959701D-8B98-4D34-8C5C-D39D92953A69}">
      <dgm:prSet/>
      <dgm:spPr/>
      <dgm:t>
        <a:bodyPr/>
        <a:lstStyle/>
        <a:p>
          <a:endParaRPr lang="en-US"/>
        </a:p>
      </dgm:t>
    </dgm:pt>
    <dgm:pt modelId="{5E96211A-90D9-4E75-B703-95A7A19DE2E3}" type="sibTrans" cxnId="{D959701D-8B98-4D34-8C5C-D39D92953A69}">
      <dgm:prSet/>
      <dgm:spPr/>
      <dgm:t>
        <a:bodyPr/>
        <a:lstStyle/>
        <a:p>
          <a:endParaRPr lang="en-US"/>
        </a:p>
      </dgm:t>
    </dgm:pt>
    <dgm:pt modelId="{D871C7D8-0946-4398-95E1-34EDE3695F8C}">
      <dgm:prSet custT="1"/>
      <dgm:spPr>
        <a:solidFill>
          <a:schemeClr val="accent1"/>
        </a:solidFill>
      </dgm:spPr>
      <dgm:t>
        <a:bodyPr/>
        <a:lstStyle/>
        <a:p>
          <a:pPr algn="l" rtl="0"/>
          <a:r>
            <a:rPr lang="en-US" sz="2000" dirty="0" smtClean="0">
              <a:latin typeface="Arial Black" pitchFamily="34" charset="0"/>
            </a:rPr>
            <a:t>2</a:t>
          </a:r>
          <a:r>
            <a:rPr lang="en-US" sz="3200" dirty="0" smtClean="0">
              <a:latin typeface="Arial Black" pitchFamily="34" charset="0"/>
            </a:rPr>
            <a:t>.</a:t>
          </a:r>
          <a:r>
            <a:rPr lang="en-US" sz="2400" dirty="0" smtClean="0">
              <a:latin typeface="Arial Black" pitchFamily="34" charset="0"/>
            </a:rPr>
            <a:t> To develop their  technical skill in order to make </a:t>
          </a:r>
          <a:r>
            <a:rPr lang="en-US" sz="2400" dirty="0" smtClean="0">
              <a:latin typeface="Arial Black" pitchFamily="34" charset="0"/>
            </a:rPr>
            <a:t>them </a:t>
          </a:r>
          <a:r>
            <a:rPr lang="en-US" sz="2400" dirty="0" smtClean="0">
              <a:latin typeface="Arial Black" pitchFamily="34" charset="0"/>
            </a:rPr>
            <a:t>enable for higher studies in Economics  and  access more  to job market</a:t>
          </a:r>
          <a:endParaRPr lang="en-US" sz="2400" dirty="0">
            <a:latin typeface="Arial Black" pitchFamily="34" charset="0"/>
          </a:endParaRPr>
        </a:p>
      </dgm:t>
    </dgm:pt>
    <dgm:pt modelId="{EAF568A9-7CA3-4E12-A679-20D6722965A1}" type="parTrans" cxnId="{00345AE8-E769-459E-AD49-A12C55E998BA}">
      <dgm:prSet/>
      <dgm:spPr/>
      <dgm:t>
        <a:bodyPr/>
        <a:lstStyle/>
        <a:p>
          <a:endParaRPr lang="en-US"/>
        </a:p>
      </dgm:t>
    </dgm:pt>
    <dgm:pt modelId="{7829375F-E7D3-4D53-A3C1-9EE4B2849F94}" type="sibTrans" cxnId="{00345AE8-E769-459E-AD49-A12C55E998BA}">
      <dgm:prSet/>
      <dgm:spPr/>
      <dgm:t>
        <a:bodyPr/>
        <a:lstStyle/>
        <a:p>
          <a:endParaRPr lang="en-US"/>
        </a:p>
      </dgm:t>
    </dgm:pt>
    <dgm:pt modelId="{B62706E5-AA70-4F49-99DB-FFE33CEED657}" type="pres">
      <dgm:prSet presAssocID="{B0240E79-3818-42E3-9622-4144528B069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A0D2EC-812F-4F65-B36F-3DCC6F117B4D}" type="pres">
      <dgm:prSet presAssocID="{07883E22-D2CF-4125-BDA2-C5930D4764F2}" presName="node" presStyleLbl="node1" presStyleIdx="0" presStyleCnt="2" custLinFactNeighborX="-1386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91DE33-87E9-4544-9355-AD092A07A7D1}" type="pres">
      <dgm:prSet presAssocID="{5E96211A-90D9-4E75-B703-95A7A19DE2E3}" presName="sibTrans" presStyleCnt="0"/>
      <dgm:spPr/>
    </dgm:pt>
    <dgm:pt modelId="{7DE77418-765C-4E80-AF15-EC335FEF5235}" type="pres">
      <dgm:prSet presAssocID="{D871C7D8-0946-4398-95E1-34EDE3695F8C}" presName="node" presStyleLbl="node1" presStyleIdx="1" presStyleCnt="2" custLinFactNeighborX="-97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B51939-D88D-43B5-B8A6-4E802DF95D17}" type="presOf" srcId="{07883E22-D2CF-4125-BDA2-C5930D4764F2}" destId="{FAA0D2EC-812F-4F65-B36F-3DCC6F117B4D}" srcOrd="0" destOrd="0" presId="urn:microsoft.com/office/officeart/2005/8/layout/hList6"/>
    <dgm:cxn modelId="{3FD728C4-3B82-4800-90FF-D561B2523FE0}" type="presOf" srcId="{B0240E79-3818-42E3-9622-4144528B069A}" destId="{B62706E5-AA70-4F49-99DB-FFE33CEED657}" srcOrd="0" destOrd="0" presId="urn:microsoft.com/office/officeart/2005/8/layout/hList6"/>
    <dgm:cxn modelId="{0D9BAA01-2A92-4207-8C8E-28FA4686259C}" type="presOf" srcId="{D871C7D8-0946-4398-95E1-34EDE3695F8C}" destId="{7DE77418-765C-4E80-AF15-EC335FEF5235}" srcOrd="0" destOrd="0" presId="urn:microsoft.com/office/officeart/2005/8/layout/hList6"/>
    <dgm:cxn modelId="{00345AE8-E769-459E-AD49-A12C55E998BA}" srcId="{B0240E79-3818-42E3-9622-4144528B069A}" destId="{D871C7D8-0946-4398-95E1-34EDE3695F8C}" srcOrd="1" destOrd="0" parTransId="{EAF568A9-7CA3-4E12-A679-20D6722965A1}" sibTransId="{7829375F-E7D3-4D53-A3C1-9EE4B2849F94}"/>
    <dgm:cxn modelId="{D959701D-8B98-4D34-8C5C-D39D92953A69}" srcId="{B0240E79-3818-42E3-9622-4144528B069A}" destId="{07883E22-D2CF-4125-BDA2-C5930D4764F2}" srcOrd="0" destOrd="0" parTransId="{FC11C082-9D0B-443B-9A80-7882A6C83979}" sibTransId="{5E96211A-90D9-4E75-B703-95A7A19DE2E3}"/>
    <dgm:cxn modelId="{CCAFC538-975F-4722-95F8-D34649CF3D1F}" type="presParOf" srcId="{B62706E5-AA70-4F49-99DB-FFE33CEED657}" destId="{FAA0D2EC-812F-4F65-B36F-3DCC6F117B4D}" srcOrd="0" destOrd="0" presId="urn:microsoft.com/office/officeart/2005/8/layout/hList6"/>
    <dgm:cxn modelId="{BE89752B-915D-4DCA-8C67-E74ECDF7BB36}" type="presParOf" srcId="{B62706E5-AA70-4F49-99DB-FFE33CEED657}" destId="{4391DE33-87E9-4544-9355-AD092A07A7D1}" srcOrd="1" destOrd="0" presId="urn:microsoft.com/office/officeart/2005/8/layout/hList6"/>
    <dgm:cxn modelId="{A7EF6437-156F-403F-8D45-339E63FE5D0F}" type="presParOf" srcId="{B62706E5-AA70-4F49-99DB-FFE33CEED657}" destId="{7DE77418-765C-4E80-AF15-EC335FEF5235}" srcOrd="2" destOrd="0" presId="urn:microsoft.com/office/officeart/2005/8/layout/hList6"/>
  </dgm:cxnLst>
  <dgm:bg/>
  <dgm:whole/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D3222046-20A9-4F0A-985B-A04B5D727451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6C6E1A-8E45-4682-8220-918C8D9E6244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en-US" sz="4800" dirty="0" smtClean="0">
              <a:latin typeface="Arial Black" pitchFamily="34" charset="0"/>
            </a:rPr>
            <a:t>FUTURE PLANS</a:t>
          </a:r>
          <a:endParaRPr lang="en-US" sz="4800" dirty="0">
            <a:latin typeface="Arial Black" pitchFamily="34" charset="0"/>
          </a:endParaRPr>
        </a:p>
      </dgm:t>
    </dgm:pt>
    <dgm:pt modelId="{56B9B318-7ABD-4925-9341-25662084AC16}" type="parTrans" cxnId="{12671F6A-3212-454F-A37B-694275D55395}">
      <dgm:prSet/>
      <dgm:spPr/>
      <dgm:t>
        <a:bodyPr/>
        <a:lstStyle/>
        <a:p>
          <a:endParaRPr lang="en-US"/>
        </a:p>
      </dgm:t>
    </dgm:pt>
    <dgm:pt modelId="{DEE99043-441A-4D66-ADEA-6138048F36AA}" type="sibTrans" cxnId="{12671F6A-3212-454F-A37B-694275D55395}">
      <dgm:prSet/>
      <dgm:spPr/>
      <dgm:t>
        <a:bodyPr/>
        <a:lstStyle/>
        <a:p>
          <a:endParaRPr lang="en-US"/>
        </a:p>
      </dgm:t>
    </dgm:pt>
    <dgm:pt modelId="{87F5A79A-A7FA-4776-B338-A05CBA20F12A}" type="pres">
      <dgm:prSet presAssocID="{D3222046-20A9-4F0A-985B-A04B5D72745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2E3E3C-0566-49DD-A379-0BEAC29624A7}" type="pres">
      <dgm:prSet presAssocID="{EA6C6E1A-8E45-4682-8220-918C8D9E6244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2D537C-9480-4B11-897E-9628B8ED1BB9}" type="presOf" srcId="{D3222046-20A9-4F0A-985B-A04B5D727451}" destId="{87F5A79A-A7FA-4776-B338-A05CBA20F12A}" srcOrd="0" destOrd="0" presId="urn:microsoft.com/office/officeart/2005/8/layout/hList6"/>
    <dgm:cxn modelId="{F5BB636E-BD46-4990-99C9-96B2623BE88F}" type="presOf" srcId="{EA6C6E1A-8E45-4682-8220-918C8D9E6244}" destId="{5E2E3E3C-0566-49DD-A379-0BEAC29624A7}" srcOrd="0" destOrd="0" presId="urn:microsoft.com/office/officeart/2005/8/layout/hList6"/>
    <dgm:cxn modelId="{12671F6A-3212-454F-A37B-694275D55395}" srcId="{D3222046-20A9-4F0A-985B-A04B5D727451}" destId="{EA6C6E1A-8E45-4682-8220-918C8D9E6244}" srcOrd="0" destOrd="0" parTransId="{56B9B318-7ABD-4925-9341-25662084AC16}" sibTransId="{DEE99043-441A-4D66-ADEA-6138048F36AA}"/>
    <dgm:cxn modelId="{9C439C4D-A93B-4306-8E52-6A5BEB79B025}" type="presParOf" srcId="{87F5A79A-A7FA-4776-B338-A05CBA20F12A}" destId="{5E2E3E3C-0566-49DD-A379-0BEAC29624A7}" srcOrd="0" destOrd="0" presId="urn:microsoft.com/office/officeart/2005/8/layout/hList6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C70EE7-1778-46E5-ACE8-DBECD4CD5AC3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AD0EB9-0A6C-4343-ABC0-9296E91B6FDB}">
      <dgm:prSet custT="1"/>
      <dgm:spPr>
        <a:solidFill>
          <a:srgbClr val="7030A0"/>
        </a:solidFill>
      </dgm:spPr>
      <dgm:t>
        <a:bodyPr/>
        <a:lstStyle/>
        <a:p>
          <a:pPr rtl="0"/>
          <a:r>
            <a:rPr lang="en-US" sz="2000" b="1" dirty="0" smtClean="0">
              <a:latin typeface="Arial Black" pitchFamily="34" charset="0"/>
            </a:rPr>
            <a:t>THRUST AREAS OF THE TEACHING- </a:t>
          </a:r>
          <a:r>
            <a:rPr lang="en-US" sz="2000" dirty="0" smtClean="0">
              <a:latin typeface="Arial Black" pitchFamily="34" charset="0"/>
            </a:rPr>
            <a:t>PART-1</a:t>
          </a:r>
          <a:endParaRPr lang="en-US" sz="2000" dirty="0">
            <a:latin typeface="Arial Black" pitchFamily="34" charset="0"/>
          </a:endParaRPr>
        </a:p>
      </dgm:t>
    </dgm:pt>
    <dgm:pt modelId="{8D9FD710-069D-480F-886E-77A9E1B59086}" type="parTrans" cxnId="{9A60616A-6FC0-4BF1-96D6-53DE95DBC004}">
      <dgm:prSet/>
      <dgm:spPr/>
      <dgm:t>
        <a:bodyPr/>
        <a:lstStyle/>
        <a:p>
          <a:endParaRPr lang="en-US" sz="1800"/>
        </a:p>
      </dgm:t>
    </dgm:pt>
    <dgm:pt modelId="{11B689A3-87CC-46D2-89F1-F9FA5882FF06}" type="sibTrans" cxnId="{9A60616A-6FC0-4BF1-96D6-53DE95DBC004}">
      <dgm:prSet/>
      <dgm:spPr/>
      <dgm:t>
        <a:bodyPr/>
        <a:lstStyle/>
        <a:p>
          <a:endParaRPr lang="en-US" sz="1800"/>
        </a:p>
      </dgm:t>
    </dgm:pt>
    <dgm:pt modelId="{5F1AE8BD-9380-4A5C-8743-648ECAD9C07E}" type="pres">
      <dgm:prSet presAssocID="{F8C70EE7-1778-46E5-ACE8-DBECD4CD5A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961D4AD-282D-4698-B418-61A9C2F3C19B}" type="pres">
      <dgm:prSet presAssocID="{EEAD0EB9-0A6C-4343-ABC0-9296E91B6FDB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60616A-6FC0-4BF1-96D6-53DE95DBC004}" srcId="{F8C70EE7-1778-46E5-ACE8-DBECD4CD5AC3}" destId="{EEAD0EB9-0A6C-4343-ABC0-9296E91B6FDB}" srcOrd="0" destOrd="0" parTransId="{8D9FD710-069D-480F-886E-77A9E1B59086}" sibTransId="{11B689A3-87CC-46D2-89F1-F9FA5882FF06}"/>
    <dgm:cxn modelId="{E150B3AA-20CD-421F-B725-65A3DB73000B}" type="presOf" srcId="{F8C70EE7-1778-46E5-ACE8-DBECD4CD5AC3}" destId="{5F1AE8BD-9380-4A5C-8743-648ECAD9C07E}" srcOrd="0" destOrd="0" presId="urn:microsoft.com/office/officeart/2005/8/layout/hList6"/>
    <dgm:cxn modelId="{800FC21E-20B7-4340-A603-831AD60F4E33}" type="presOf" srcId="{EEAD0EB9-0A6C-4343-ABC0-9296E91B6FDB}" destId="{E961D4AD-282D-4698-B418-61A9C2F3C19B}" srcOrd="0" destOrd="0" presId="urn:microsoft.com/office/officeart/2005/8/layout/hList6"/>
    <dgm:cxn modelId="{8043798F-52C9-421F-A1AB-6BCF481A1098}" type="presParOf" srcId="{5F1AE8BD-9380-4A5C-8743-648ECAD9C07E}" destId="{E961D4AD-282D-4698-B418-61A9C2F3C19B}" srcOrd="0" destOrd="0" presId="urn:microsoft.com/office/officeart/2005/8/layout/hList6"/>
  </dgm:cxnLst>
  <dgm:bg/>
  <dgm:whole/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69EB3139-B629-4B5C-ACC3-2CEFBE45DCB9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AA68F3-F30E-40FE-A057-26F5115F6AEE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algn="l" rtl="0"/>
          <a:r>
            <a:rPr lang="en-US" sz="2000" dirty="0" smtClean="0">
              <a:latin typeface="Arial Black" pitchFamily="34" charset="0"/>
            </a:rPr>
            <a:t>1. </a:t>
          </a:r>
          <a:r>
            <a:rPr lang="en-US" sz="2400" dirty="0" smtClean="0">
              <a:latin typeface="Arial Black" pitchFamily="34" charset="0"/>
            </a:rPr>
            <a:t>To open up a self-finance certificate course on Rural Development and Business Management jointly with the Department of Commerce </a:t>
          </a:r>
          <a:endParaRPr lang="en-US" sz="1800" dirty="0">
            <a:latin typeface="Arial Black" pitchFamily="34" charset="0"/>
          </a:endParaRPr>
        </a:p>
      </dgm:t>
    </dgm:pt>
    <dgm:pt modelId="{D622A5FD-1BF5-490B-B985-355C46AA2508}" type="parTrans" cxnId="{18B0A9F6-80D1-432F-A2C9-9DE70B67D0E9}">
      <dgm:prSet/>
      <dgm:spPr/>
      <dgm:t>
        <a:bodyPr/>
        <a:lstStyle/>
        <a:p>
          <a:endParaRPr lang="en-US"/>
        </a:p>
      </dgm:t>
    </dgm:pt>
    <dgm:pt modelId="{9B0C2BF3-C4BC-45FD-A0DE-F62FFE5DA124}" type="sibTrans" cxnId="{18B0A9F6-80D1-432F-A2C9-9DE70B67D0E9}">
      <dgm:prSet/>
      <dgm:spPr/>
      <dgm:t>
        <a:bodyPr/>
        <a:lstStyle/>
        <a:p>
          <a:endParaRPr lang="en-US"/>
        </a:p>
      </dgm:t>
    </dgm:pt>
    <dgm:pt modelId="{D7BC52ED-A989-41D8-A81D-0F91010DAA41}">
      <dgm:prSet custT="1"/>
      <dgm:spPr>
        <a:solidFill>
          <a:schemeClr val="accent6"/>
        </a:solidFill>
      </dgm:spPr>
      <dgm:t>
        <a:bodyPr/>
        <a:lstStyle/>
        <a:p>
          <a:pPr algn="l" rtl="0"/>
          <a:r>
            <a:rPr lang="en-US" sz="2400" b="1" dirty="0" smtClean="0">
              <a:latin typeface="Arial Black" pitchFamily="34" charset="0"/>
            </a:rPr>
            <a:t>2. </a:t>
          </a:r>
          <a:r>
            <a:rPr lang="en-US" sz="2400" dirty="0" smtClean="0">
              <a:latin typeface="Arial Black" pitchFamily="34" charset="0"/>
            </a:rPr>
            <a:t>To involve students in Research  and publication and create computerized data bank</a:t>
          </a:r>
          <a:endParaRPr lang="en-US" sz="2400" dirty="0">
            <a:latin typeface="Arial Black" pitchFamily="34" charset="0"/>
          </a:endParaRPr>
        </a:p>
      </dgm:t>
    </dgm:pt>
    <dgm:pt modelId="{AF577C1F-B3C9-4043-A0E4-ED897DBFF05D}" type="parTrans" cxnId="{A579E84B-FB01-4449-B7B6-24494D3A23D8}">
      <dgm:prSet/>
      <dgm:spPr/>
      <dgm:t>
        <a:bodyPr/>
        <a:lstStyle/>
        <a:p>
          <a:endParaRPr lang="en-US"/>
        </a:p>
      </dgm:t>
    </dgm:pt>
    <dgm:pt modelId="{5716B058-981C-4538-81B2-9796C43C22EF}" type="sibTrans" cxnId="{A579E84B-FB01-4449-B7B6-24494D3A23D8}">
      <dgm:prSet/>
      <dgm:spPr/>
      <dgm:t>
        <a:bodyPr/>
        <a:lstStyle/>
        <a:p>
          <a:endParaRPr lang="en-US"/>
        </a:p>
      </dgm:t>
    </dgm:pt>
    <dgm:pt modelId="{0140DB5E-8BDD-4C17-9A32-9621822286E6}">
      <dgm:prSet custT="1"/>
      <dgm:spPr>
        <a:solidFill>
          <a:schemeClr val="accent1"/>
        </a:solidFill>
      </dgm:spPr>
      <dgm:t>
        <a:bodyPr/>
        <a:lstStyle/>
        <a:p>
          <a:pPr algn="l" rtl="0"/>
          <a:r>
            <a:rPr lang="en-US" sz="2400" dirty="0" smtClean="0">
              <a:latin typeface="Arial Black" pitchFamily="34" charset="0"/>
            </a:rPr>
            <a:t>3. To organize student oriented Seminar and workshop</a:t>
          </a:r>
          <a:endParaRPr lang="en-US" sz="2400" dirty="0">
            <a:latin typeface="Arial Black" pitchFamily="34" charset="0"/>
          </a:endParaRPr>
        </a:p>
      </dgm:t>
    </dgm:pt>
    <dgm:pt modelId="{064746FF-A263-4ED2-AEF1-638C297C30FD}" type="parTrans" cxnId="{A503ABEB-1B1C-4D78-99E8-D7A8C15FCC04}">
      <dgm:prSet/>
      <dgm:spPr/>
      <dgm:t>
        <a:bodyPr/>
        <a:lstStyle/>
        <a:p>
          <a:endParaRPr lang="en-US"/>
        </a:p>
      </dgm:t>
    </dgm:pt>
    <dgm:pt modelId="{A8F1612F-A8E1-4F48-93FF-D12333CBC60F}" type="sibTrans" cxnId="{A503ABEB-1B1C-4D78-99E8-D7A8C15FCC04}">
      <dgm:prSet/>
      <dgm:spPr/>
      <dgm:t>
        <a:bodyPr/>
        <a:lstStyle/>
        <a:p>
          <a:endParaRPr lang="en-US"/>
        </a:p>
      </dgm:t>
    </dgm:pt>
    <dgm:pt modelId="{7479F47A-A4D9-4907-92EC-A229D45C52C4}" type="pres">
      <dgm:prSet presAssocID="{69EB3139-B629-4B5C-ACC3-2CEFBE45DCB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77EABE-F641-4FE2-8D73-177B2BC9CE68}" type="pres">
      <dgm:prSet presAssocID="{8EAA68F3-F30E-40FE-A057-26F5115F6AEE}" presName="node" presStyleLbl="node1" presStyleIdx="0" presStyleCnt="3" custScaleX="153774" custLinFactNeighborX="-129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80AF3F-2858-4C94-8E4F-3CB15366DCBD}" type="pres">
      <dgm:prSet presAssocID="{9B0C2BF3-C4BC-45FD-A0DE-F62FFE5DA124}" presName="sibTrans" presStyleCnt="0"/>
      <dgm:spPr/>
    </dgm:pt>
    <dgm:pt modelId="{50E90C47-0129-4631-B03C-462E52F2634A}" type="pres">
      <dgm:prSet presAssocID="{D7BC52ED-A989-41D8-A81D-0F91010DAA41}" presName="node" presStyleLbl="node1" presStyleIdx="1" presStyleCnt="3" custLinFactNeighborX="6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C8BE17-4BE9-4501-BF3A-BF9054917898}" type="pres">
      <dgm:prSet presAssocID="{5716B058-981C-4538-81B2-9796C43C22EF}" presName="sibTrans" presStyleCnt="0"/>
      <dgm:spPr/>
    </dgm:pt>
    <dgm:pt modelId="{987DE377-3D7B-4BDA-8C3A-AEBE0055E981}" type="pres">
      <dgm:prSet presAssocID="{0140DB5E-8BDD-4C17-9A32-9621822286E6}" presName="node" presStyleLbl="node1" presStyleIdx="2" presStyleCnt="3" custLinFactNeighborX="-26919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B26AE1-6241-4A48-9073-D32CCCCC7942}" type="presOf" srcId="{D7BC52ED-A989-41D8-A81D-0F91010DAA41}" destId="{50E90C47-0129-4631-B03C-462E52F2634A}" srcOrd="0" destOrd="0" presId="urn:microsoft.com/office/officeart/2005/8/layout/hList6"/>
    <dgm:cxn modelId="{A503ABEB-1B1C-4D78-99E8-D7A8C15FCC04}" srcId="{69EB3139-B629-4B5C-ACC3-2CEFBE45DCB9}" destId="{0140DB5E-8BDD-4C17-9A32-9621822286E6}" srcOrd="2" destOrd="0" parTransId="{064746FF-A263-4ED2-AEF1-638C297C30FD}" sibTransId="{A8F1612F-A8E1-4F48-93FF-D12333CBC60F}"/>
    <dgm:cxn modelId="{A579E84B-FB01-4449-B7B6-24494D3A23D8}" srcId="{69EB3139-B629-4B5C-ACC3-2CEFBE45DCB9}" destId="{D7BC52ED-A989-41D8-A81D-0F91010DAA41}" srcOrd="1" destOrd="0" parTransId="{AF577C1F-B3C9-4043-A0E4-ED897DBFF05D}" sibTransId="{5716B058-981C-4538-81B2-9796C43C22EF}"/>
    <dgm:cxn modelId="{39FA2D46-3CBA-47D1-803E-1FA4D033011E}" type="presOf" srcId="{69EB3139-B629-4B5C-ACC3-2CEFBE45DCB9}" destId="{7479F47A-A4D9-4907-92EC-A229D45C52C4}" srcOrd="0" destOrd="0" presId="urn:microsoft.com/office/officeart/2005/8/layout/hList6"/>
    <dgm:cxn modelId="{CDE01A5C-1392-4349-BC21-63296EAEB561}" type="presOf" srcId="{8EAA68F3-F30E-40FE-A057-26F5115F6AEE}" destId="{C277EABE-F641-4FE2-8D73-177B2BC9CE68}" srcOrd="0" destOrd="0" presId="urn:microsoft.com/office/officeart/2005/8/layout/hList6"/>
    <dgm:cxn modelId="{18B0A9F6-80D1-432F-A2C9-9DE70B67D0E9}" srcId="{69EB3139-B629-4B5C-ACC3-2CEFBE45DCB9}" destId="{8EAA68F3-F30E-40FE-A057-26F5115F6AEE}" srcOrd="0" destOrd="0" parTransId="{D622A5FD-1BF5-490B-B985-355C46AA2508}" sibTransId="{9B0C2BF3-C4BC-45FD-A0DE-F62FFE5DA124}"/>
    <dgm:cxn modelId="{7C7E20B2-4473-4382-AA24-BF7E11E29B27}" type="presOf" srcId="{0140DB5E-8BDD-4C17-9A32-9621822286E6}" destId="{987DE377-3D7B-4BDA-8C3A-AEBE0055E981}" srcOrd="0" destOrd="0" presId="urn:microsoft.com/office/officeart/2005/8/layout/hList6"/>
    <dgm:cxn modelId="{89754F37-5C42-4363-BEF9-CAA1DC18CE11}" type="presParOf" srcId="{7479F47A-A4D9-4907-92EC-A229D45C52C4}" destId="{C277EABE-F641-4FE2-8D73-177B2BC9CE68}" srcOrd="0" destOrd="0" presId="urn:microsoft.com/office/officeart/2005/8/layout/hList6"/>
    <dgm:cxn modelId="{4DAD40AE-A706-4732-AC26-DAAFDC981F08}" type="presParOf" srcId="{7479F47A-A4D9-4907-92EC-A229D45C52C4}" destId="{CD80AF3F-2858-4C94-8E4F-3CB15366DCBD}" srcOrd="1" destOrd="0" presId="urn:microsoft.com/office/officeart/2005/8/layout/hList6"/>
    <dgm:cxn modelId="{D65626C7-7BE5-4A0B-95A9-127DD697C499}" type="presParOf" srcId="{7479F47A-A4D9-4907-92EC-A229D45C52C4}" destId="{50E90C47-0129-4631-B03C-462E52F2634A}" srcOrd="2" destOrd="0" presId="urn:microsoft.com/office/officeart/2005/8/layout/hList6"/>
    <dgm:cxn modelId="{F6E38BC0-24C0-443C-9859-AFB5DD6A566D}" type="presParOf" srcId="{7479F47A-A4D9-4907-92EC-A229D45C52C4}" destId="{DAC8BE17-4BE9-4501-BF3A-BF9054917898}" srcOrd="3" destOrd="0" presId="urn:microsoft.com/office/officeart/2005/8/layout/hList6"/>
    <dgm:cxn modelId="{4EB9B3F8-8191-4578-827B-9EAAF951CFA9}" type="presParOf" srcId="{7479F47A-A4D9-4907-92EC-A229D45C52C4}" destId="{987DE377-3D7B-4BDA-8C3A-AEBE0055E981}" srcOrd="4" destOrd="0" presId="urn:microsoft.com/office/officeart/2005/8/layout/hList6"/>
  </dgm:cxnLst>
  <dgm:bg/>
  <dgm:whole/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91C77B59-E9DC-438C-BC9A-2FD1F96EFEA9}" type="doc">
      <dgm:prSet loTypeId="urn:microsoft.com/office/officeart/2005/8/layout/hList6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196AEEA-B0BA-4A23-ABEB-11C6DC4268EE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bg2"/>
        </a:solidFill>
      </dgm:spPr>
      <dgm:t>
        <a:bodyPr vert="horz"/>
        <a:lstStyle/>
        <a:p>
          <a:pPr rtl="0"/>
          <a:r>
            <a:rPr lang="en-US" sz="9600" b="1" i="1" dirty="0" smtClean="0">
              <a:solidFill>
                <a:schemeClr val="accent1">
                  <a:lumMod val="75000"/>
                </a:schemeClr>
              </a:solidFill>
            </a:rPr>
            <a:t>THANK YOU</a:t>
          </a:r>
          <a:endParaRPr lang="en-US" sz="9600" b="1" i="1" dirty="0">
            <a:solidFill>
              <a:schemeClr val="accent1">
                <a:lumMod val="75000"/>
              </a:schemeClr>
            </a:solidFill>
          </a:endParaRPr>
        </a:p>
      </dgm:t>
    </dgm:pt>
    <dgm:pt modelId="{3B2D2D7A-674D-4270-9858-5B3B4950C965}" type="parTrans" cxnId="{818D7001-23BD-444B-9474-D77945519D02}">
      <dgm:prSet/>
      <dgm:spPr/>
      <dgm:t>
        <a:bodyPr/>
        <a:lstStyle/>
        <a:p>
          <a:endParaRPr lang="en-US"/>
        </a:p>
      </dgm:t>
    </dgm:pt>
    <dgm:pt modelId="{21746617-A707-48BA-99B5-5C8C2F2FB25A}" type="sibTrans" cxnId="{818D7001-23BD-444B-9474-D77945519D02}">
      <dgm:prSet/>
      <dgm:spPr/>
      <dgm:t>
        <a:bodyPr/>
        <a:lstStyle/>
        <a:p>
          <a:endParaRPr lang="en-US"/>
        </a:p>
      </dgm:t>
    </dgm:pt>
    <dgm:pt modelId="{7B435AD4-20AF-4609-957A-73A5002F1CEE}" type="pres">
      <dgm:prSet presAssocID="{91C77B59-E9DC-438C-BC9A-2FD1F96EFEA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81E312-F16C-4944-A62B-AE1B7CCD9E86}" type="pres">
      <dgm:prSet presAssocID="{8196AEEA-B0BA-4A23-ABEB-11C6DC4268EE}" presName="node" presStyleLbl="node1" presStyleIdx="0" presStyleCnt="1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DE6A15-1BA1-44AD-A802-387544CA43B1}" type="presOf" srcId="{8196AEEA-B0BA-4A23-ABEB-11C6DC4268EE}" destId="{FA81E312-F16C-4944-A62B-AE1B7CCD9E86}" srcOrd="0" destOrd="0" presId="urn:microsoft.com/office/officeart/2005/8/layout/hList6"/>
    <dgm:cxn modelId="{818D7001-23BD-444B-9474-D77945519D02}" srcId="{91C77B59-E9DC-438C-BC9A-2FD1F96EFEA9}" destId="{8196AEEA-B0BA-4A23-ABEB-11C6DC4268EE}" srcOrd="0" destOrd="0" parTransId="{3B2D2D7A-674D-4270-9858-5B3B4950C965}" sibTransId="{21746617-A707-48BA-99B5-5C8C2F2FB25A}"/>
    <dgm:cxn modelId="{ED97B50A-8C35-4E62-8D4E-4A15C16CCFF0}" type="presOf" srcId="{91C77B59-E9DC-438C-BC9A-2FD1F96EFEA9}" destId="{7B435AD4-20AF-4609-957A-73A5002F1CEE}" srcOrd="0" destOrd="0" presId="urn:microsoft.com/office/officeart/2005/8/layout/hList6"/>
    <dgm:cxn modelId="{B7441C36-8515-4FD3-9B0F-FC9C3D1453BE}" type="presParOf" srcId="{7B435AD4-20AF-4609-957A-73A5002F1CEE}" destId="{FA81E312-F16C-4944-A62B-AE1B7CCD9E86}" srcOrd="0" destOrd="0" presId="urn:microsoft.com/office/officeart/2005/8/layout/hList6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638E92C-027C-4B98-8618-17FC332A57D2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85E0F1-3BE8-42F3-AB6C-098384BBF62D}">
      <dgm:prSet custT="1"/>
      <dgm:spPr>
        <a:solidFill>
          <a:schemeClr val="tx1">
            <a:lumMod val="65000"/>
            <a:lumOff val="35000"/>
          </a:schemeClr>
        </a:solidFill>
      </dgm:spPr>
      <dgm:t>
        <a:bodyPr vert="vert"/>
        <a:lstStyle/>
        <a:p>
          <a:pPr rtl="0"/>
          <a:r>
            <a:rPr lang="en-US" sz="2000" b="1" dirty="0" smtClean="0">
              <a:latin typeface="Arial Black" pitchFamily="34" charset="0"/>
            </a:rPr>
            <a:t>MACROECONOMICS</a:t>
          </a:r>
        </a:p>
        <a:p>
          <a:pPr rtl="0"/>
          <a:r>
            <a:rPr lang="en-US" sz="2000" dirty="0" smtClean="0">
              <a:latin typeface="Arial Black" pitchFamily="34" charset="0"/>
            </a:rPr>
            <a:t>(AKM &amp; RS</a:t>
          </a:r>
          <a:r>
            <a:rPr lang="en-US" sz="2300" dirty="0" smtClean="0">
              <a:latin typeface="Arial Black" pitchFamily="34" charset="0"/>
            </a:rPr>
            <a:t>)</a:t>
          </a:r>
          <a:endParaRPr lang="en-US" sz="2300" dirty="0">
            <a:latin typeface="Arial Black" pitchFamily="34" charset="0"/>
          </a:endParaRPr>
        </a:p>
      </dgm:t>
    </dgm:pt>
    <dgm:pt modelId="{D0558BEB-D8CE-4EDC-A7A0-AE2CEF632AFE}" type="parTrans" cxnId="{A4BDFEA4-C410-42C9-B47A-2E383546BABD}">
      <dgm:prSet/>
      <dgm:spPr/>
      <dgm:t>
        <a:bodyPr/>
        <a:lstStyle/>
        <a:p>
          <a:endParaRPr lang="en-US"/>
        </a:p>
      </dgm:t>
    </dgm:pt>
    <dgm:pt modelId="{36EC18DC-6859-4060-BB38-F88C49F9C585}" type="sibTrans" cxnId="{A4BDFEA4-C410-42C9-B47A-2E383546BABD}">
      <dgm:prSet/>
      <dgm:spPr/>
      <dgm:t>
        <a:bodyPr/>
        <a:lstStyle/>
        <a:p>
          <a:endParaRPr lang="en-US"/>
        </a:p>
      </dgm:t>
    </dgm:pt>
    <dgm:pt modelId="{B034EF95-528A-4089-ACE2-A9B317228A58}">
      <dgm:prSet custT="1"/>
      <dgm:spPr>
        <a:solidFill>
          <a:srgbClr val="663300"/>
        </a:solidFill>
      </dgm:spPr>
      <dgm:t>
        <a:bodyPr vert="vert"/>
        <a:lstStyle/>
        <a:p>
          <a:pPr rtl="0"/>
          <a:r>
            <a:rPr lang="en-US" sz="2000" b="1" dirty="0" smtClean="0">
              <a:latin typeface="Arial Black" pitchFamily="34" charset="0"/>
            </a:rPr>
            <a:t>STATISTICS</a:t>
          </a:r>
        </a:p>
        <a:p>
          <a:pPr rtl="0"/>
          <a:r>
            <a:rPr lang="en-US" sz="2000" b="1" dirty="0" smtClean="0">
              <a:latin typeface="Arial Black" pitchFamily="34" charset="0"/>
            </a:rPr>
            <a:t>(NKM)</a:t>
          </a:r>
          <a:endParaRPr lang="en-US" sz="2000" dirty="0">
            <a:latin typeface="Arial Black" pitchFamily="34" charset="0"/>
          </a:endParaRPr>
        </a:p>
      </dgm:t>
    </dgm:pt>
    <dgm:pt modelId="{D351C5B5-A8F7-46BE-A104-47744C30AECC}" type="parTrans" cxnId="{B8E8A80F-6CD4-45BE-B46E-10E178A7ED74}">
      <dgm:prSet/>
      <dgm:spPr/>
      <dgm:t>
        <a:bodyPr/>
        <a:lstStyle/>
        <a:p>
          <a:endParaRPr lang="en-US"/>
        </a:p>
      </dgm:t>
    </dgm:pt>
    <dgm:pt modelId="{70888260-CD31-4518-8766-55C4FCC259AC}" type="sibTrans" cxnId="{B8E8A80F-6CD4-45BE-B46E-10E178A7ED74}">
      <dgm:prSet/>
      <dgm:spPr/>
      <dgm:t>
        <a:bodyPr/>
        <a:lstStyle/>
        <a:p>
          <a:endParaRPr lang="en-US"/>
        </a:p>
      </dgm:t>
    </dgm:pt>
    <dgm:pt modelId="{1053ECA4-B6A3-4BD1-AE32-9EBD0B5E96F4}">
      <dgm:prSet custT="1"/>
      <dgm:spPr>
        <a:solidFill>
          <a:schemeClr val="accent1"/>
        </a:solidFill>
      </dgm:spPr>
      <dgm:t>
        <a:bodyPr vert="vert"/>
        <a:lstStyle/>
        <a:p>
          <a:pPr rtl="0"/>
          <a:r>
            <a:rPr lang="en-US" sz="2000" b="1" dirty="0" smtClean="0">
              <a:latin typeface="Arial Black" pitchFamily="34" charset="0"/>
            </a:rPr>
            <a:t>COMPUTER APPLICATION &amp; PROJECT WORK</a:t>
          </a:r>
        </a:p>
        <a:p>
          <a:pPr rtl="0"/>
          <a:r>
            <a:rPr lang="en-US" sz="2000" b="1" dirty="0" smtClean="0">
              <a:latin typeface="Arial Black" pitchFamily="34" charset="0"/>
            </a:rPr>
            <a:t>(AKN &amp; NKM)</a:t>
          </a:r>
          <a:endParaRPr lang="en-US" sz="2000" b="1" dirty="0">
            <a:latin typeface="Arial Black" pitchFamily="34" charset="0"/>
          </a:endParaRPr>
        </a:p>
      </dgm:t>
    </dgm:pt>
    <dgm:pt modelId="{14E34882-14B5-480D-B240-EC4C0D0C7764}" type="parTrans" cxnId="{A0E70137-20C4-4A7B-99D2-E933CCBC70AB}">
      <dgm:prSet/>
      <dgm:spPr/>
      <dgm:t>
        <a:bodyPr/>
        <a:lstStyle/>
        <a:p>
          <a:endParaRPr lang="en-US"/>
        </a:p>
      </dgm:t>
    </dgm:pt>
    <dgm:pt modelId="{0B1C01ED-2051-4BFF-95C5-9CD330FEBB0A}" type="sibTrans" cxnId="{A0E70137-20C4-4A7B-99D2-E933CCBC70AB}">
      <dgm:prSet/>
      <dgm:spPr/>
      <dgm:t>
        <a:bodyPr/>
        <a:lstStyle/>
        <a:p>
          <a:endParaRPr lang="en-US"/>
        </a:p>
      </dgm:t>
    </dgm:pt>
    <dgm:pt modelId="{70E8E797-237B-4FE8-84E7-B1EF6D0F9AB5}">
      <dgm:prSet custT="1"/>
      <dgm:spPr>
        <a:solidFill>
          <a:schemeClr val="accent4">
            <a:lumMod val="75000"/>
          </a:schemeClr>
        </a:solidFill>
      </dgm:spPr>
      <dgm:t>
        <a:bodyPr vert="vert"/>
        <a:lstStyle/>
        <a:p>
          <a:pPr rtl="0"/>
          <a:r>
            <a:rPr lang="en-US" sz="2000" b="1" dirty="0" smtClean="0">
              <a:latin typeface="Arial Black" pitchFamily="34" charset="0"/>
              <a:cs typeface="Aharoni" pitchFamily="2" charset="-79"/>
            </a:rPr>
            <a:t>MICROECONOMICS</a:t>
          </a:r>
        </a:p>
        <a:p>
          <a:pPr rtl="0"/>
          <a:r>
            <a:rPr lang="en-US" sz="2000" b="1" dirty="0" smtClean="0">
              <a:solidFill>
                <a:srgbClr val="FFFF66"/>
              </a:solidFill>
              <a:latin typeface="Arial Black" pitchFamily="34" charset="0"/>
              <a:cs typeface="Aharoni" pitchFamily="2" charset="-79"/>
            </a:rPr>
            <a:t>(NKM)</a:t>
          </a:r>
          <a:endParaRPr lang="en-US" sz="2000" dirty="0">
            <a:solidFill>
              <a:srgbClr val="FFFF66"/>
            </a:solidFill>
            <a:latin typeface="Arial Black" pitchFamily="34" charset="0"/>
            <a:cs typeface="Aharoni" pitchFamily="2" charset="-79"/>
          </a:endParaRPr>
        </a:p>
      </dgm:t>
    </dgm:pt>
    <dgm:pt modelId="{011A7281-3AA9-4EF4-A066-30D32FA93ED8}" type="sibTrans" cxnId="{4F625913-DF7D-43EB-AEA6-0F183C55B427}">
      <dgm:prSet/>
      <dgm:spPr/>
      <dgm:t>
        <a:bodyPr/>
        <a:lstStyle/>
        <a:p>
          <a:endParaRPr lang="en-US"/>
        </a:p>
      </dgm:t>
    </dgm:pt>
    <dgm:pt modelId="{770AB32F-5761-47F4-8322-B8978565AF29}" type="parTrans" cxnId="{4F625913-DF7D-43EB-AEA6-0F183C55B427}">
      <dgm:prSet/>
      <dgm:spPr/>
      <dgm:t>
        <a:bodyPr/>
        <a:lstStyle/>
        <a:p>
          <a:endParaRPr lang="en-US"/>
        </a:p>
      </dgm:t>
    </dgm:pt>
    <dgm:pt modelId="{A4DBD8B2-EB27-4AD1-8D14-218587C93C06}" type="pres">
      <dgm:prSet presAssocID="{6638E92C-027C-4B98-8618-17FC332A57D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9058C9-2DF0-40B7-B2CB-F95ACB1AAF71}" type="pres">
      <dgm:prSet presAssocID="{70E8E797-237B-4FE8-84E7-B1EF6D0F9AB5}" presName="node" presStyleLbl="node1" presStyleIdx="0" presStyleCnt="4" custScaleX="121088" custLinFactNeighborX="-12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FEE623-46DA-4C88-BEE2-615503634840}" type="pres">
      <dgm:prSet presAssocID="{011A7281-3AA9-4EF4-A066-30D32FA93ED8}" presName="sibTrans" presStyleCnt="0"/>
      <dgm:spPr/>
    </dgm:pt>
    <dgm:pt modelId="{E5B002E2-AEBA-44A1-8E28-609573A83B85}" type="pres">
      <dgm:prSet presAssocID="{B085E0F1-3BE8-42F3-AB6C-098384BBF62D}" presName="node" presStyleLbl="node1" presStyleIdx="1" presStyleCnt="4" custLinFactNeighborX="-2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2EBD0D-28E1-4E11-84F7-F59A2B517342}" type="pres">
      <dgm:prSet presAssocID="{36EC18DC-6859-4060-BB38-F88C49F9C585}" presName="sibTrans" presStyleCnt="0"/>
      <dgm:spPr/>
    </dgm:pt>
    <dgm:pt modelId="{D69B7604-71C1-485D-8E15-4F6192BAF9B1}" type="pres">
      <dgm:prSet presAssocID="{B034EF95-528A-4089-ACE2-A9B317228A5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DEDDD3-FDA7-47BB-9E2C-44C4E1337B8D}" type="pres">
      <dgm:prSet presAssocID="{70888260-CD31-4518-8766-55C4FCC259AC}" presName="sibTrans" presStyleCnt="0"/>
      <dgm:spPr/>
    </dgm:pt>
    <dgm:pt modelId="{C6C54E01-7CCA-4D22-A070-E33D542A1156}" type="pres">
      <dgm:prSet presAssocID="{1053ECA4-B6A3-4BD1-AE32-9EBD0B5E96F4}" presName="node" presStyleLbl="node1" presStyleIdx="3" presStyleCnt="4" custLinFactX="377" custLinFactNeighborX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DEDF0B-2E62-4F97-87DF-E8B01DCAE6F7}" type="presOf" srcId="{6638E92C-027C-4B98-8618-17FC332A57D2}" destId="{A4DBD8B2-EB27-4AD1-8D14-218587C93C06}" srcOrd="0" destOrd="0" presId="urn:microsoft.com/office/officeart/2005/8/layout/hList6"/>
    <dgm:cxn modelId="{B8E8A80F-6CD4-45BE-B46E-10E178A7ED74}" srcId="{6638E92C-027C-4B98-8618-17FC332A57D2}" destId="{B034EF95-528A-4089-ACE2-A9B317228A58}" srcOrd="2" destOrd="0" parTransId="{D351C5B5-A8F7-46BE-A104-47744C30AECC}" sibTransId="{70888260-CD31-4518-8766-55C4FCC259AC}"/>
    <dgm:cxn modelId="{960D63BF-E3C5-431A-B2DA-C64F121880E4}" type="presOf" srcId="{B034EF95-528A-4089-ACE2-A9B317228A58}" destId="{D69B7604-71C1-485D-8E15-4F6192BAF9B1}" srcOrd="0" destOrd="0" presId="urn:microsoft.com/office/officeart/2005/8/layout/hList6"/>
    <dgm:cxn modelId="{4F625913-DF7D-43EB-AEA6-0F183C55B427}" srcId="{6638E92C-027C-4B98-8618-17FC332A57D2}" destId="{70E8E797-237B-4FE8-84E7-B1EF6D0F9AB5}" srcOrd="0" destOrd="0" parTransId="{770AB32F-5761-47F4-8322-B8978565AF29}" sibTransId="{011A7281-3AA9-4EF4-A066-30D32FA93ED8}"/>
    <dgm:cxn modelId="{A4BDFEA4-C410-42C9-B47A-2E383546BABD}" srcId="{6638E92C-027C-4B98-8618-17FC332A57D2}" destId="{B085E0F1-3BE8-42F3-AB6C-098384BBF62D}" srcOrd="1" destOrd="0" parTransId="{D0558BEB-D8CE-4EDC-A7A0-AE2CEF632AFE}" sibTransId="{36EC18DC-6859-4060-BB38-F88C49F9C585}"/>
    <dgm:cxn modelId="{A0E70137-20C4-4A7B-99D2-E933CCBC70AB}" srcId="{6638E92C-027C-4B98-8618-17FC332A57D2}" destId="{1053ECA4-B6A3-4BD1-AE32-9EBD0B5E96F4}" srcOrd="3" destOrd="0" parTransId="{14E34882-14B5-480D-B240-EC4C0D0C7764}" sibTransId="{0B1C01ED-2051-4BFF-95C5-9CD330FEBB0A}"/>
    <dgm:cxn modelId="{1D0B86FC-9E64-4A27-89EE-4963E8A0DB13}" type="presOf" srcId="{1053ECA4-B6A3-4BD1-AE32-9EBD0B5E96F4}" destId="{C6C54E01-7CCA-4D22-A070-E33D542A1156}" srcOrd="0" destOrd="0" presId="urn:microsoft.com/office/officeart/2005/8/layout/hList6"/>
    <dgm:cxn modelId="{2F79B316-EEA1-4913-B89A-1B27A71B8C2D}" type="presOf" srcId="{B085E0F1-3BE8-42F3-AB6C-098384BBF62D}" destId="{E5B002E2-AEBA-44A1-8E28-609573A83B85}" srcOrd="0" destOrd="0" presId="urn:microsoft.com/office/officeart/2005/8/layout/hList6"/>
    <dgm:cxn modelId="{2FE170A2-BC2F-4B71-B827-FE4DCD544EF2}" type="presOf" srcId="{70E8E797-237B-4FE8-84E7-B1EF6D0F9AB5}" destId="{579058C9-2DF0-40B7-B2CB-F95ACB1AAF71}" srcOrd="0" destOrd="0" presId="urn:microsoft.com/office/officeart/2005/8/layout/hList6"/>
    <dgm:cxn modelId="{AB21218A-E440-4DD5-9E5F-D483686235F0}" type="presParOf" srcId="{A4DBD8B2-EB27-4AD1-8D14-218587C93C06}" destId="{579058C9-2DF0-40B7-B2CB-F95ACB1AAF71}" srcOrd="0" destOrd="0" presId="urn:microsoft.com/office/officeart/2005/8/layout/hList6"/>
    <dgm:cxn modelId="{0AFC39A5-81B5-4948-8D2F-D87D3C249257}" type="presParOf" srcId="{A4DBD8B2-EB27-4AD1-8D14-218587C93C06}" destId="{D6FEE623-46DA-4C88-BEE2-615503634840}" srcOrd="1" destOrd="0" presId="urn:microsoft.com/office/officeart/2005/8/layout/hList6"/>
    <dgm:cxn modelId="{691DECD6-F4A1-44AD-B248-F33EB646512A}" type="presParOf" srcId="{A4DBD8B2-EB27-4AD1-8D14-218587C93C06}" destId="{E5B002E2-AEBA-44A1-8E28-609573A83B85}" srcOrd="2" destOrd="0" presId="urn:microsoft.com/office/officeart/2005/8/layout/hList6"/>
    <dgm:cxn modelId="{8CEAB764-100B-4579-B37F-4CBC695A9E4D}" type="presParOf" srcId="{A4DBD8B2-EB27-4AD1-8D14-218587C93C06}" destId="{5B2EBD0D-28E1-4E11-84F7-F59A2B517342}" srcOrd="3" destOrd="0" presId="urn:microsoft.com/office/officeart/2005/8/layout/hList6"/>
    <dgm:cxn modelId="{709E8EC7-A538-42A7-AF32-EB69B7F227D1}" type="presParOf" srcId="{A4DBD8B2-EB27-4AD1-8D14-218587C93C06}" destId="{D69B7604-71C1-485D-8E15-4F6192BAF9B1}" srcOrd="4" destOrd="0" presId="urn:microsoft.com/office/officeart/2005/8/layout/hList6"/>
    <dgm:cxn modelId="{51712DB2-2605-4714-BCAA-CA2EB5E80B6A}" type="presParOf" srcId="{A4DBD8B2-EB27-4AD1-8D14-218587C93C06}" destId="{C2DEDDD3-FDA7-47BB-9E2C-44C4E1337B8D}" srcOrd="5" destOrd="0" presId="urn:microsoft.com/office/officeart/2005/8/layout/hList6"/>
    <dgm:cxn modelId="{D2539033-87B3-4567-A8D7-42C1C7DD1252}" type="presParOf" srcId="{A4DBD8B2-EB27-4AD1-8D14-218587C93C06}" destId="{C6C54E01-7CCA-4D22-A070-E33D542A1156}" srcOrd="6" destOrd="0" presId="urn:microsoft.com/office/officeart/2005/8/layout/hList6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B02B75F-D37C-4F65-8F94-09D9BBF5850A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D3DEDF-7810-4A07-97D1-19F585642A4C}">
      <dgm:prSet custT="1"/>
      <dgm:spPr/>
      <dgm:t>
        <a:bodyPr/>
        <a:lstStyle/>
        <a:p>
          <a:pPr rtl="0"/>
          <a:r>
            <a:rPr lang="en-US" sz="2000" b="1" dirty="0" smtClean="0">
              <a:latin typeface="Arial Black" pitchFamily="34" charset="0"/>
            </a:rPr>
            <a:t>THRUST AREAS OF THE TEACHING-PART–II</a:t>
          </a:r>
          <a:endParaRPr lang="en-US" sz="2000" dirty="0">
            <a:latin typeface="Arial Black" pitchFamily="34" charset="0"/>
          </a:endParaRPr>
        </a:p>
      </dgm:t>
    </dgm:pt>
    <dgm:pt modelId="{AD7157FD-4540-4BC8-B844-4189176593F9}" type="parTrans" cxnId="{63B5361C-D38F-4386-A936-E46326C2A2AB}">
      <dgm:prSet/>
      <dgm:spPr/>
      <dgm:t>
        <a:bodyPr/>
        <a:lstStyle/>
        <a:p>
          <a:endParaRPr lang="en-US"/>
        </a:p>
      </dgm:t>
    </dgm:pt>
    <dgm:pt modelId="{2CB1A429-D00A-474B-BB9E-CDCDBC0E50E5}" type="sibTrans" cxnId="{63B5361C-D38F-4386-A936-E46326C2A2AB}">
      <dgm:prSet/>
      <dgm:spPr/>
      <dgm:t>
        <a:bodyPr/>
        <a:lstStyle/>
        <a:p>
          <a:endParaRPr lang="en-US"/>
        </a:p>
      </dgm:t>
    </dgm:pt>
    <dgm:pt modelId="{B1795AF3-D675-4394-8107-2D8798990439}" type="pres">
      <dgm:prSet presAssocID="{2B02B75F-D37C-4F65-8F94-09D9BBF5850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DD2B1D-D879-46E6-9F6B-10498B3EF2C0}" type="pres">
      <dgm:prSet presAssocID="{97D3DEDF-7810-4A07-97D1-19F585642A4C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BFD9E1-2CBB-4FED-AB5B-41B80DF78489}" type="presOf" srcId="{2B02B75F-D37C-4F65-8F94-09D9BBF5850A}" destId="{B1795AF3-D675-4394-8107-2D8798990439}" srcOrd="0" destOrd="0" presId="urn:microsoft.com/office/officeart/2005/8/layout/hList6"/>
    <dgm:cxn modelId="{F31AC618-C5E2-46BC-A7F0-CB8288B838A3}" type="presOf" srcId="{97D3DEDF-7810-4A07-97D1-19F585642A4C}" destId="{1FDD2B1D-D879-46E6-9F6B-10498B3EF2C0}" srcOrd="0" destOrd="0" presId="urn:microsoft.com/office/officeart/2005/8/layout/hList6"/>
    <dgm:cxn modelId="{63B5361C-D38F-4386-A936-E46326C2A2AB}" srcId="{2B02B75F-D37C-4F65-8F94-09D9BBF5850A}" destId="{97D3DEDF-7810-4A07-97D1-19F585642A4C}" srcOrd="0" destOrd="0" parTransId="{AD7157FD-4540-4BC8-B844-4189176593F9}" sibTransId="{2CB1A429-D00A-474B-BB9E-CDCDBC0E50E5}"/>
    <dgm:cxn modelId="{BA0E1021-7FAF-4316-8A7E-5C9B2D299C91}" type="presParOf" srcId="{B1795AF3-D675-4394-8107-2D8798990439}" destId="{1FDD2B1D-D879-46E6-9F6B-10498B3EF2C0}" srcOrd="0" destOrd="0" presId="urn:microsoft.com/office/officeart/2005/8/layout/hList6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3644E5-D249-4E5C-9C13-253FB7C390C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DD0754-8A86-4F76-B5A5-38CACEE59741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l" rtl="0"/>
          <a:r>
            <a:rPr lang="en-US" sz="2400" b="1" dirty="0" smtClean="0">
              <a:latin typeface="Arial Black" pitchFamily="34" charset="0"/>
            </a:rPr>
            <a:t>THRUST AREAS OF THE TEACHING-</a:t>
          </a:r>
          <a:r>
            <a:rPr lang="en-US" sz="2400" dirty="0" smtClean="0">
              <a:latin typeface="Arial Black" pitchFamily="34" charset="0"/>
            </a:rPr>
            <a:t>PART-III</a:t>
          </a:r>
          <a:endParaRPr lang="en-US" sz="3200" dirty="0">
            <a:latin typeface="Arial Black" pitchFamily="34" charset="0"/>
          </a:endParaRPr>
        </a:p>
      </dgm:t>
    </dgm:pt>
    <dgm:pt modelId="{574180DD-63B9-41FB-866B-1B0E60D03255}" type="parTrans" cxnId="{04F76D52-14D0-4605-9F3E-44926AC656A8}">
      <dgm:prSet/>
      <dgm:spPr/>
      <dgm:t>
        <a:bodyPr/>
        <a:lstStyle/>
        <a:p>
          <a:endParaRPr lang="en-US"/>
        </a:p>
      </dgm:t>
    </dgm:pt>
    <dgm:pt modelId="{E3F185A2-E141-49B7-A16E-D7C15636D6B0}" type="sibTrans" cxnId="{04F76D52-14D0-4605-9F3E-44926AC656A8}">
      <dgm:prSet/>
      <dgm:spPr/>
      <dgm:t>
        <a:bodyPr/>
        <a:lstStyle/>
        <a:p>
          <a:endParaRPr lang="en-US"/>
        </a:p>
      </dgm:t>
    </dgm:pt>
    <dgm:pt modelId="{97229B88-9096-4609-B3AC-0D2FD540CA29}" type="pres">
      <dgm:prSet presAssocID="{4E3644E5-D249-4E5C-9C13-253FB7C390C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D89929-5A64-413F-8AE7-43B2B2E73F44}" type="pres">
      <dgm:prSet presAssocID="{CBDD0754-8A86-4F76-B5A5-38CACEE59741}" presName="node" presStyleLbl="node1" presStyleIdx="0" presStyleCnt="1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F76D52-14D0-4605-9F3E-44926AC656A8}" srcId="{4E3644E5-D249-4E5C-9C13-253FB7C390CF}" destId="{CBDD0754-8A86-4F76-B5A5-38CACEE59741}" srcOrd="0" destOrd="0" parTransId="{574180DD-63B9-41FB-866B-1B0E60D03255}" sibTransId="{E3F185A2-E141-49B7-A16E-D7C15636D6B0}"/>
    <dgm:cxn modelId="{5E5593E7-3426-470A-A78A-299DB6D84A42}" type="presOf" srcId="{4E3644E5-D249-4E5C-9C13-253FB7C390CF}" destId="{97229B88-9096-4609-B3AC-0D2FD540CA29}" srcOrd="0" destOrd="0" presId="urn:microsoft.com/office/officeart/2005/8/layout/hList6"/>
    <dgm:cxn modelId="{5487F812-42B9-4DA3-B26F-B9E83B9E9F51}" type="presOf" srcId="{CBDD0754-8A86-4F76-B5A5-38CACEE59741}" destId="{72D89929-5A64-413F-8AE7-43B2B2E73F44}" srcOrd="0" destOrd="0" presId="urn:microsoft.com/office/officeart/2005/8/layout/hList6"/>
    <dgm:cxn modelId="{7F7B3D36-7C9B-49E7-B6C6-A6EA27D0DB73}" type="presParOf" srcId="{97229B88-9096-4609-B3AC-0D2FD540CA29}" destId="{72D89929-5A64-413F-8AE7-43B2B2E73F44}" srcOrd="0" destOrd="0" presId="urn:microsoft.com/office/officeart/2005/8/layout/hList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image" Target="../media/image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6C243-7A89-4CBA-A387-5D07AEFF4A0C}" type="datetimeFigureOut">
              <a:rPr lang="en-US" smtClean="0"/>
              <a:pPr/>
              <a:t>28-Nov-16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7D9FC-2013-4155-8B3B-2F2E876D2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7D9FC-2013-4155-8B3B-2F2E876D205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7D9FC-2013-4155-8B3B-2F2E876D205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7D9FC-2013-4155-8B3B-2F2E876D205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FAA9-DD1F-4DED-B4F5-7342A0B5113E}" type="datetimeFigureOut">
              <a:rPr lang="en-US" smtClean="0"/>
              <a:pPr/>
              <a:t>28-Nov-16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7086D20-AE4F-435C-AE2D-8986E07C4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FAA9-DD1F-4DED-B4F5-7342A0B5113E}" type="datetimeFigureOut">
              <a:rPr lang="en-US" smtClean="0"/>
              <a:pPr/>
              <a:t>28-Nov-16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86D20-AE4F-435C-AE2D-8986E07C4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FAA9-DD1F-4DED-B4F5-7342A0B5113E}" type="datetimeFigureOut">
              <a:rPr lang="en-US" smtClean="0"/>
              <a:pPr/>
              <a:t>28-Nov-16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86D20-AE4F-435C-AE2D-8986E07C4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FAA9-DD1F-4DED-B4F5-7342A0B5113E}" type="datetimeFigureOut">
              <a:rPr lang="en-US" smtClean="0"/>
              <a:pPr/>
              <a:t>28-Nov-16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7086D20-AE4F-435C-AE2D-8986E07C4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FAA9-DD1F-4DED-B4F5-7342A0B5113E}" type="datetimeFigureOut">
              <a:rPr lang="en-US" smtClean="0"/>
              <a:pPr/>
              <a:t>28-Nov-16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86D20-AE4F-435C-AE2D-8986E07C445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FAA9-DD1F-4DED-B4F5-7342A0B5113E}" type="datetimeFigureOut">
              <a:rPr lang="en-US" smtClean="0"/>
              <a:pPr/>
              <a:t>28-Nov-16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86D20-AE4F-435C-AE2D-8986E07C4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FAA9-DD1F-4DED-B4F5-7342A0B5113E}" type="datetimeFigureOut">
              <a:rPr lang="en-US" smtClean="0"/>
              <a:pPr/>
              <a:t>28-Nov-16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7086D20-AE4F-435C-AE2D-8986E07C445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FAA9-DD1F-4DED-B4F5-7342A0B5113E}" type="datetimeFigureOut">
              <a:rPr lang="en-US" smtClean="0"/>
              <a:pPr/>
              <a:t>28-Nov-16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86D20-AE4F-435C-AE2D-8986E07C4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FAA9-DD1F-4DED-B4F5-7342A0B5113E}" type="datetimeFigureOut">
              <a:rPr lang="en-US" smtClean="0"/>
              <a:pPr/>
              <a:t>28-Nov-16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86D20-AE4F-435C-AE2D-8986E07C4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FAA9-DD1F-4DED-B4F5-7342A0B5113E}" type="datetimeFigureOut">
              <a:rPr lang="en-US" smtClean="0"/>
              <a:pPr/>
              <a:t>28-Nov-16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86D20-AE4F-435C-AE2D-8986E07C44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FAA9-DD1F-4DED-B4F5-7342A0B5113E}" type="datetimeFigureOut">
              <a:rPr lang="en-US" smtClean="0"/>
              <a:pPr/>
              <a:t>28-Nov-16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86D20-AE4F-435C-AE2D-8986E07C445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EA9FAA9-DD1F-4DED-B4F5-7342A0B5113E}" type="datetimeFigureOut">
              <a:rPr lang="en-US" smtClean="0"/>
              <a:pPr/>
              <a:t>28-Nov-16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7086D20-AE4F-435C-AE2D-8986E07C445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edg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.jpeg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1.xml"/><Relationship Id="rId11" Type="http://schemas.openxmlformats.org/officeDocument/2006/relationships/oleObject" Target="../embeddings/oleObject1.bin"/><Relationship Id="rId5" Type="http://schemas.openxmlformats.org/officeDocument/2006/relationships/diagramQuickStyle" Target="../diagrams/quickStyle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13" Type="http://schemas.openxmlformats.org/officeDocument/2006/relationships/diagramQuickStyle" Target="../diagrams/quickStyle20.xml"/><Relationship Id="rId3" Type="http://schemas.openxmlformats.org/officeDocument/2006/relationships/diagramData" Target="../diagrams/data18.xml"/><Relationship Id="rId7" Type="http://schemas.openxmlformats.org/officeDocument/2006/relationships/diagramData" Target="../diagrams/data19.xml"/><Relationship Id="rId12" Type="http://schemas.openxmlformats.org/officeDocument/2006/relationships/diagramLayout" Target="../diagrams/layout20.xml"/><Relationship Id="rId2" Type="http://schemas.openxmlformats.org/officeDocument/2006/relationships/slideLayout" Target="../slideLayouts/slideLayout7.xml"/><Relationship Id="rId16" Type="http://schemas.openxmlformats.org/officeDocument/2006/relationships/package" Target="../embeddings/Microsoft_Office_Word_Document4.docx"/><Relationship Id="rId1" Type="http://schemas.openxmlformats.org/officeDocument/2006/relationships/vmlDrawing" Target="../drawings/vmlDrawing6.vml"/><Relationship Id="rId6" Type="http://schemas.openxmlformats.org/officeDocument/2006/relationships/diagramColors" Target="../diagrams/colors18.xml"/><Relationship Id="rId11" Type="http://schemas.openxmlformats.org/officeDocument/2006/relationships/diagramData" Target="../diagrams/data20.xml"/><Relationship Id="rId5" Type="http://schemas.openxmlformats.org/officeDocument/2006/relationships/diagramQuickStyle" Target="../diagrams/quickStyle18.xml"/><Relationship Id="rId15" Type="http://schemas.openxmlformats.org/officeDocument/2006/relationships/package" Target="../embeddings/Microsoft_Office_Word_Document3.docx"/><Relationship Id="rId10" Type="http://schemas.openxmlformats.org/officeDocument/2006/relationships/diagramColors" Target="../diagrams/colors19.xml"/><Relationship Id="rId4" Type="http://schemas.openxmlformats.org/officeDocument/2006/relationships/diagramLayout" Target="../diagrams/layout18.xml"/><Relationship Id="rId9" Type="http://schemas.openxmlformats.org/officeDocument/2006/relationships/diagramQuickStyle" Target="../diagrams/quickStyle19.xml"/><Relationship Id="rId14" Type="http://schemas.openxmlformats.org/officeDocument/2006/relationships/diagramColors" Target="../diagrams/colors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package" Target="../embeddings/Microsoft_Office_Word_Document6.docx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2.xml"/><Relationship Id="rId13" Type="http://schemas.openxmlformats.org/officeDocument/2006/relationships/diagramData" Target="../diagrams/data23.xml"/><Relationship Id="rId3" Type="http://schemas.openxmlformats.org/officeDocument/2006/relationships/diagramData" Target="../diagrams/data21.xml"/><Relationship Id="rId7" Type="http://schemas.openxmlformats.org/officeDocument/2006/relationships/package" Target="../embeddings/Microsoft_Office_Word_Document7.docx"/><Relationship Id="rId12" Type="http://schemas.openxmlformats.org/officeDocument/2006/relationships/package" Target="../embeddings/Microsoft_Office_Word_Document8.docx"/><Relationship Id="rId2" Type="http://schemas.openxmlformats.org/officeDocument/2006/relationships/slideLayout" Target="../slideLayouts/slideLayout7.xml"/><Relationship Id="rId16" Type="http://schemas.openxmlformats.org/officeDocument/2006/relationships/diagramColors" Target="../diagrams/colors23.xml"/><Relationship Id="rId1" Type="http://schemas.openxmlformats.org/officeDocument/2006/relationships/vmlDrawing" Target="../drawings/vmlDrawing8.vml"/><Relationship Id="rId6" Type="http://schemas.openxmlformats.org/officeDocument/2006/relationships/diagramColors" Target="../diagrams/colors21.xml"/><Relationship Id="rId11" Type="http://schemas.openxmlformats.org/officeDocument/2006/relationships/diagramColors" Target="../diagrams/colors22.xml"/><Relationship Id="rId5" Type="http://schemas.openxmlformats.org/officeDocument/2006/relationships/diagramQuickStyle" Target="../diagrams/quickStyle21.xml"/><Relationship Id="rId15" Type="http://schemas.openxmlformats.org/officeDocument/2006/relationships/diagramQuickStyle" Target="../diagrams/quickStyle23.xml"/><Relationship Id="rId10" Type="http://schemas.openxmlformats.org/officeDocument/2006/relationships/diagramQuickStyle" Target="../diagrams/quickStyle22.xml"/><Relationship Id="rId4" Type="http://schemas.openxmlformats.org/officeDocument/2006/relationships/diagramLayout" Target="../diagrams/layout21.xml"/><Relationship Id="rId9" Type="http://schemas.openxmlformats.org/officeDocument/2006/relationships/diagramLayout" Target="../diagrams/layout22.xml"/><Relationship Id="rId14" Type="http://schemas.openxmlformats.org/officeDocument/2006/relationships/diagramLayout" Target="../diagrams/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5.xml"/><Relationship Id="rId13" Type="http://schemas.openxmlformats.org/officeDocument/2006/relationships/diagramData" Target="../diagrams/data26.xml"/><Relationship Id="rId3" Type="http://schemas.openxmlformats.org/officeDocument/2006/relationships/package" Target="../embeddings/Microsoft_Office_Word_Document9.docx"/><Relationship Id="rId7" Type="http://schemas.openxmlformats.org/officeDocument/2006/relationships/diagramColors" Target="../diagrams/colors24.xml"/><Relationship Id="rId12" Type="http://schemas.openxmlformats.org/officeDocument/2006/relationships/package" Target="../embeddings/Microsoft_Office_Word_Document10.docx"/><Relationship Id="rId17" Type="http://schemas.openxmlformats.org/officeDocument/2006/relationships/package" Target="../embeddings/Microsoft_Office_Word_Document11.docx"/><Relationship Id="rId2" Type="http://schemas.openxmlformats.org/officeDocument/2006/relationships/slideLayout" Target="../slideLayouts/slideLayout7.xml"/><Relationship Id="rId16" Type="http://schemas.openxmlformats.org/officeDocument/2006/relationships/diagramColors" Target="../diagrams/colors26.xml"/><Relationship Id="rId1" Type="http://schemas.openxmlformats.org/officeDocument/2006/relationships/vmlDrawing" Target="../drawings/vmlDrawing9.vml"/><Relationship Id="rId6" Type="http://schemas.openxmlformats.org/officeDocument/2006/relationships/diagramQuickStyle" Target="../diagrams/quickStyle24.xml"/><Relationship Id="rId11" Type="http://schemas.openxmlformats.org/officeDocument/2006/relationships/diagramColors" Target="../diagrams/colors25.xml"/><Relationship Id="rId5" Type="http://schemas.openxmlformats.org/officeDocument/2006/relationships/diagramLayout" Target="../diagrams/layout24.xml"/><Relationship Id="rId15" Type="http://schemas.openxmlformats.org/officeDocument/2006/relationships/diagramQuickStyle" Target="../diagrams/quickStyle26.xml"/><Relationship Id="rId10" Type="http://schemas.openxmlformats.org/officeDocument/2006/relationships/diagramQuickStyle" Target="../diagrams/quickStyle25.xml"/><Relationship Id="rId4" Type="http://schemas.openxmlformats.org/officeDocument/2006/relationships/diagramData" Target="../diagrams/data24.xml"/><Relationship Id="rId9" Type="http://schemas.openxmlformats.org/officeDocument/2006/relationships/diagramLayout" Target="../diagrams/layout25.xml"/><Relationship Id="rId14" Type="http://schemas.openxmlformats.org/officeDocument/2006/relationships/diagramLayout" Target="../diagrams/layout2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8.xml"/><Relationship Id="rId3" Type="http://schemas.openxmlformats.org/officeDocument/2006/relationships/diagramLayout" Target="../diagrams/layout27.xml"/><Relationship Id="rId7" Type="http://schemas.openxmlformats.org/officeDocument/2006/relationships/diagramLayout" Target="../diagrams/layout28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8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Relationship Id="rId9" Type="http://schemas.openxmlformats.org/officeDocument/2006/relationships/diagramColors" Target="../diagrams/colors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diagramData" Target="../diagrams/data32.xml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Relationship Id="rId9" Type="http://schemas.openxmlformats.org/officeDocument/2006/relationships/package" Target="../embeddings/Microsoft_Office_PowerPoint_Slide12.sld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5.xml"/><Relationship Id="rId3" Type="http://schemas.openxmlformats.org/officeDocument/2006/relationships/diagramData" Target="../diagrams/data34.xml"/><Relationship Id="rId7" Type="http://schemas.openxmlformats.org/officeDocument/2006/relationships/diagramData" Target="../diagrams/data3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10" Type="http://schemas.openxmlformats.org/officeDocument/2006/relationships/diagramColors" Target="../diagrams/colors35.xml"/><Relationship Id="rId4" Type="http://schemas.openxmlformats.org/officeDocument/2006/relationships/diagramLayout" Target="../diagrams/layout34.xml"/><Relationship Id="rId9" Type="http://schemas.openxmlformats.org/officeDocument/2006/relationships/diagramQuickStyle" Target="../diagrams/quickStyle3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7.xml"/><Relationship Id="rId3" Type="http://schemas.openxmlformats.org/officeDocument/2006/relationships/diagramLayout" Target="../diagrams/layout36.xml"/><Relationship Id="rId7" Type="http://schemas.openxmlformats.org/officeDocument/2006/relationships/diagramLayout" Target="../diagrams/layout37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7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Relationship Id="rId9" Type="http://schemas.openxmlformats.org/officeDocument/2006/relationships/diagramColors" Target="../diagrams/colors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13.sldx"/><Relationship Id="rId7" Type="http://schemas.openxmlformats.org/officeDocument/2006/relationships/diagramColors" Target="../diagrams/colors3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diagramQuickStyle" Target="../diagrams/quickStyle38.xml"/><Relationship Id="rId5" Type="http://schemas.openxmlformats.org/officeDocument/2006/relationships/diagramLayout" Target="../diagrams/layout38.xml"/><Relationship Id="rId4" Type="http://schemas.openxmlformats.org/officeDocument/2006/relationships/diagramData" Target="../diagrams/data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9.xml"/><Relationship Id="rId7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14.sldx"/><Relationship Id="rId7" Type="http://schemas.openxmlformats.org/officeDocument/2006/relationships/diagramColors" Target="../diagrams/colors4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diagramQuickStyle" Target="../diagrams/quickStyle40.xml"/><Relationship Id="rId5" Type="http://schemas.openxmlformats.org/officeDocument/2006/relationships/diagramLayout" Target="../diagrams/layout40.xml"/><Relationship Id="rId4" Type="http://schemas.openxmlformats.org/officeDocument/2006/relationships/diagramData" Target="../diagrams/data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3.xml"/><Relationship Id="rId3" Type="http://schemas.openxmlformats.org/officeDocument/2006/relationships/diagramLayout" Target="../diagrams/layout42.xml"/><Relationship Id="rId7" Type="http://schemas.openxmlformats.org/officeDocument/2006/relationships/diagramLayout" Target="../diagrams/layout43.xml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3.xml"/><Relationship Id="rId5" Type="http://schemas.openxmlformats.org/officeDocument/2006/relationships/diagramColors" Target="../diagrams/colors42.xml"/><Relationship Id="rId10" Type="http://schemas.openxmlformats.org/officeDocument/2006/relationships/image" Target="../media/image24.jpeg"/><Relationship Id="rId4" Type="http://schemas.openxmlformats.org/officeDocument/2006/relationships/diagramQuickStyle" Target="../diagrams/quickStyle42.xml"/><Relationship Id="rId9" Type="http://schemas.openxmlformats.org/officeDocument/2006/relationships/diagramColors" Target="../diagrams/colors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4.xml"/><Relationship Id="rId5" Type="http://schemas.openxmlformats.org/officeDocument/2006/relationships/diagramQuickStyle" Target="../diagrams/quickStyle44.xml"/><Relationship Id="rId4" Type="http://schemas.openxmlformats.org/officeDocument/2006/relationships/diagramLayout" Target="../diagrams/layout4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5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5.xml"/><Relationship Id="rId5" Type="http://schemas.openxmlformats.org/officeDocument/2006/relationships/diagramQuickStyle" Target="../diagrams/quickStyle45.xml"/><Relationship Id="rId4" Type="http://schemas.openxmlformats.org/officeDocument/2006/relationships/diagramLayout" Target="../diagrams/layout4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oleObject" Target="../embeddings/oleObject2.bin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diagramQuickStyle" Target="../diagrams/quickStyle5.xml"/><Relationship Id="rId11" Type="http://schemas.openxmlformats.org/officeDocument/2006/relationships/diagramColors" Target="../diagrams/colors6.xml"/><Relationship Id="rId5" Type="http://schemas.openxmlformats.org/officeDocument/2006/relationships/diagramLayout" Target="../diagrams/layout5.xml"/><Relationship Id="rId10" Type="http://schemas.openxmlformats.org/officeDocument/2006/relationships/diagramQuickStyle" Target="../diagrams/quickStyle6.xml"/><Relationship Id="rId4" Type="http://schemas.openxmlformats.org/officeDocument/2006/relationships/diagramData" Target="../diagrams/data5.xml"/><Relationship Id="rId9" Type="http://schemas.openxmlformats.org/officeDocument/2006/relationships/diagramLayout" Target="../diagrams/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6.xml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7.xml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Office_Excel_Worksheet15.xlsx"/><Relationship Id="rId3" Type="http://schemas.openxmlformats.org/officeDocument/2006/relationships/diagramData" Target="../diagrams/data48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diagramColors" Target="../diagrams/colors48.xml"/><Relationship Id="rId5" Type="http://schemas.openxmlformats.org/officeDocument/2006/relationships/diagramQuickStyle" Target="../diagrams/quickStyle48.xml"/><Relationship Id="rId4" Type="http://schemas.openxmlformats.org/officeDocument/2006/relationships/diagramLayout" Target="../diagrams/layout4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9.xml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diagramColors" Target="../diagrams/colors49.xml"/><Relationship Id="rId4" Type="http://schemas.openxmlformats.org/officeDocument/2006/relationships/diagramQuickStyle" Target="../diagrams/quickStyle4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0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0.xml"/><Relationship Id="rId5" Type="http://schemas.openxmlformats.org/officeDocument/2006/relationships/diagramQuickStyle" Target="../diagrams/quickStyle50.xml"/><Relationship Id="rId4" Type="http://schemas.openxmlformats.org/officeDocument/2006/relationships/diagramLayout" Target="../diagrams/layout5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1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1.xml"/><Relationship Id="rId5" Type="http://schemas.openxmlformats.org/officeDocument/2006/relationships/diagramQuickStyle" Target="../diagrams/quickStyle51.xml"/><Relationship Id="rId4" Type="http://schemas.openxmlformats.org/officeDocument/2006/relationships/diagramLayout" Target="../diagrams/layout5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3.xml"/><Relationship Id="rId3" Type="http://schemas.openxmlformats.org/officeDocument/2006/relationships/diagramData" Target="../diagrams/data52.xml"/><Relationship Id="rId7" Type="http://schemas.openxmlformats.org/officeDocument/2006/relationships/diagramData" Target="../diagrams/data5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2.xml"/><Relationship Id="rId5" Type="http://schemas.openxmlformats.org/officeDocument/2006/relationships/diagramQuickStyle" Target="../diagrams/quickStyle52.xml"/><Relationship Id="rId10" Type="http://schemas.openxmlformats.org/officeDocument/2006/relationships/diagramColors" Target="../diagrams/colors53.xml"/><Relationship Id="rId4" Type="http://schemas.openxmlformats.org/officeDocument/2006/relationships/diagramLayout" Target="../diagrams/layout52.xml"/><Relationship Id="rId9" Type="http://schemas.openxmlformats.org/officeDocument/2006/relationships/diagramQuickStyle" Target="../diagrams/quickStyle5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5.xml"/><Relationship Id="rId13" Type="http://schemas.openxmlformats.org/officeDocument/2006/relationships/diagramColors" Target="../diagrams/colors56.xml"/><Relationship Id="rId18" Type="http://schemas.openxmlformats.org/officeDocument/2006/relationships/diagramData" Target="../diagrams/data58.xml"/><Relationship Id="rId3" Type="http://schemas.openxmlformats.org/officeDocument/2006/relationships/diagramLayout" Target="../diagrams/layout54.xml"/><Relationship Id="rId21" Type="http://schemas.openxmlformats.org/officeDocument/2006/relationships/diagramColors" Target="../diagrams/colors58.xml"/><Relationship Id="rId7" Type="http://schemas.openxmlformats.org/officeDocument/2006/relationships/diagramLayout" Target="../diagrams/layout55.xml"/><Relationship Id="rId12" Type="http://schemas.openxmlformats.org/officeDocument/2006/relationships/diagramQuickStyle" Target="../diagrams/quickStyle56.xml"/><Relationship Id="rId17" Type="http://schemas.openxmlformats.org/officeDocument/2006/relationships/diagramColors" Target="../diagrams/colors57.xml"/><Relationship Id="rId2" Type="http://schemas.openxmlformats.org/officeDocument/2006/relationships/diagramData" Target="../diagrams/data54.xml"/><Relationship Id="rId16" Type="http://schemas.openxmlformats.org/officeDocument/2006/relationships/diagramQuickStyle" Target="../diagrams/quickStyle57.xml"/><Relationship Id="rId20" Type="http://schemas.openxmlformats.org/officeDocument/2006/relationships/diagramQuickStyle" Target="../diagrams/quickStyle58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55.xml"/><Relationship Id="rId11" Type="http://schemas.openxmlformats.org/officeDocument/2006/relationships/diagramLayout" Target="../diagrams/layout56.xml"/><Relationship Id="rId5" Type="http://schemas.openxmlformats.org/officeDocument/2006/relationships/diagramColors" Target="../diagrams/colors54.xml"/><Relationship Id="rId15" Type="http://schemas.openxmlformats.org/officeDocument/2006/relationships/diagramLayout" Target="../diagrams/layout57.xml"/><Relationship Id="rId10" Type="http://schemas.openxmlformats.org/officeDocument/2006/relationships/diagramData" Target="../diagrams/data56.xml"/><Relationship Id="rId19" Type="http://schemas.openxmlformats.org/officeDocument/2006/relationships/diagramLayout" Target="../diagrams/layout58.xml"/><Relationship Id="rId4" Type="http://schemas.openxmlformats.org/officeDocument/2006/relationships/diagramQuickStyle" Target="../diagrams/quickStyle54.xml"/><Relationship Id="rId9" Type="http://schemas.openxmlformats.org/officeDocument/2006/relationships/diagramColors" Target="../diagrams/colors55.xml"/><Relationship Id="rId14" Type="http://schemas.openxmlformats.org/officeDocument/2006/relationships/diagramData" Target="../diagrams/data5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0.xml"/><Relationship Id="rId3" Type="http://schemas.openxmlformats.org/officeDocument/2006/relationships/diagramLayout" Target="../diagrams/layout59.xml"/><Relationship Id="rId7" Type="http://schemas.openxmlformats.org/officeDocument/2006/relationships/diagramLayout" Target="../diagrams/layout60.xml"/><Relationship Id="rId2" Type="http://schemas.openxmlformats.org/officeDocument/2006/relationships/diagramData" Target="../diagrams/data5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60.xml"/><Relationship Id="rId5" Type="http://schemas.openxmlformats.org/officeDocument/2006/relationships/diagramColors" Target="../diagrams/colors59.xml"/><Relationship Id="rId4" Type="http://schemas.openxmlformats.org/officeDocument/2006/relationships/diagramQuickStyle" Target="../diagrams/quickStyle59.xml"/><Relationship Id="rId9" Type="http://schemas.openxmlformats.org/officeDocument/2006/relationships/diagramColors" Target="../diagrams/colors6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diagramColors" Target="../diagrams/colors6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diagramQuickStyle" Target="../diagrams/quickStyle61.xml"/><Relationship Id="rId5" Type="http://schemas.openxmlformats.org/officeDocument/2006/relationships/diagramLayout" Target="../diagrams/layout61.xml"/><Relationship Id="rId4" Type="http://schemas.openxmlformats.org/officeDocument/2006/relationships/diagramData" Target="../diagrams/data6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diagramLayout" Target="../diagrams/layout7.xml"/><Relationship Id="rId7" Type="http://schemas.openxmlformats.org/officeDocument/2006/relationships/diagramLayout" Target="../diagrams/layout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8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diagramColors" Target="../diagrams/colors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13" Type="http://schemas.openxmlformats.org/officeDocument/2006/relationships/diagramColors" Target="../diagrams/colors11.xml"/><Relationship Id="rId3" Type="http://schemas.openxmlformats.org/officeDocument/2006/relationships/diagramLayout" Target="../diagrams/layout9.xml"/><Relationship Id="rId7" Type="http://schemas.openxmlformats.org/officeDocument/2006/relationships/diagramLayout" Target="../diagrams/layout10.xml"/><Relationship Id="rId12" Type="http://schemas.openxmlformats.org/officeDocument/2006/relationships/diagramQuickStyle" Target="../diagrams/quickStyle11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0.xml"/><Relationship Id="rId11" Type="http://schemas.openxmlformats.org/officeDocument/2006/relationships/diagramLayout" Target="../diagrams/layout11.xml"/><Relationship Id="rId5" Type="http://schemas.openxmlformats.org/officeDocument/2006/relationships/diagramColors" Target="../diagrams/colors9.xml"/><Relationship Id="rId10" Type="http://schemas.openxmlformats.org/officeDocument/2006/relationships/diagramData" Target="../diagrams/data11.xml"/><Relationship Id="rId4" Type="http://schemas.openxmlformats.org/officeDocument/2006/relationships/diagramQuickStyle" Target="../diagrams/quickStyle9.xml"/><Relationship Id="rId9" Type="http://schemas.openxmlformats.org/officeDocument/2006/relationships/diagramColors" Target="../diagrams/colors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3" Type="http://schemas.openxmlformats.org/officeDocument/2006/relationships/diagramData" Target="../diagrams/data13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diagramColors" Target="../diagrams/colors13.xml"/><Relationship Id="rId11" Type="http://schemas.openxmlformats.org/officeDocument/2006/relationships/oleObject" Target="../embeddings/oleObject3.bin"/><Relationship Id="rId5" Type="http://schemas.openxmlformats.org/officeDocument/2006/relationships/diagramQuickStyle" Target="../diagrams/quickStyle13.xml"/><Relationship Id="rId15" Type="http://schemas.openxmlformats.org/officeDocument/2006/relationships/diagramColors" Target="../diagrams/colors15.xml"/><Relationship Id="rId10" Type="http://schemas.openxmlformats.org/officeDocument/2006/relationships/diagramColors" Target="../diagrams/colors14.xml"/><Relationship Id="rId4" Type="http://schemas.openxmlformats.org/officeDocument/2006/relationships/diagramLayout" Target="../diagrams/layout13.xml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openxmlformats.org/officeDocument/2006/relationships/package" Target="../embeddings/Microsoft_Office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diagramLayout" Target="../diagrams/layout17.xml"/><Relationship Id="rId5" Type="http://schemas.openxmlformats.org/officeDocument/2006/relationships/diagramData" Target="../diagrams/data17.xml"/><Relationship Id="rId4" Type="http://schemas.openxmlformats.org/officeDocument/2006/relationships/package" Target="../embeddings/Microsoft_Office_Excel_Worksheet2.xls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304800" y="0"/>
          <a:ext cx="7620000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/>
          <p:cNvGraphicFramePr/>
          <p:nvPr/>
        </p:nvGraphicFramePr>
        <p:xfrm flipV="1">
          <a:off x="685800" y="6857999"/>
          <a:ext cx="8229600" cy="45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077200" y="228600"/>
          <a:ext cx="863600" cy="1325563"/>
        </p:xfrm>
        <a:graphic>
          <a:graphicData uri="http://schemas.openxmlformats.org/presentationml/2006/ole">
            <p:oleObj spid="_x0000_s1026" r:id="rId11" imgW="1422724" imgH="2184898" progId="">
              <p:embed/>
            </p:oleObj>
          </a:graphicData>
        </a:graphic>
      </p:graphicFrame>
      <p:graphicFrame>
        <p:nvGraphicFramePr>
          <p:cNvPr id="10" name="Diagram 9"/>
          <p:cNvGraphicFramePr/>
          <p:nvPr/>
        </p:nvGraphicFramePr>
        <p:xfrm>
          <a:off x="381000" y="1752600"/>
          <a:ext cx="86106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2" name="Picture 11" descr="IMG_20161125_125502 field visit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52400" y="2743200"/>
            <a:ext cx="8763000" cy="39624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/>
          <p:cNvGraphicFramePr/>
          <p:nvPr/>
        </p:nvGraphicFramePr>
        <p:xfrm>
          <a:off x="1066800" y="533400"/>
          <a:ext cx="6858000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 13"/>
          <p:cNvGraphicFramePr/>
          <p:nvPr/>
        </p:nvGraphicFramePr>
        <p:xfrm>
          <a:off x="990600" y="0"/>
          <a:ext cx="7620000" cy="45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Diagram 14"/>
          <p:cNvGraphicFramePr/>
          <p:nvPr/>
        </p:nvGraphicFramePr>
        <p:xfrm>
          <a:off x="1524000" y="3352801"/>
          <a:ext cx="70866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533400" y="1066800"/>
          <a:ext cx="8458200" cy="2362199"/>
        </p:xfrm>
        <a:graphic>
          <a:graphicData uri="http://schemas.openxmlformats.org/presentationml/2006/ole">
            <p:oleObj spid="_x0000_s75778" name="Document" r:id="rId15" imgW="5747426" imgH="2364959" progId="Word.Document.12">
              <p:embed/>
            </p:oleObj>
          </a:graphicData>
        </a:graphic>
      </p:graphicFrame>
      <p:graphicFrame>
        <p:nvGraphicFramePr>
          <p:cNvPr id="75779" name="Object 3"/>
          <p:cNvGraphicFramePr>
            <a:graphicFrameLocks noChangeAspect="1"/>
          </p:cNvGraphicFramePr>
          <p:nvPr/>
        </p:nvGraphicFramePr>
        <p:xfrm>
          <a:off x="533400" y="4267200"/>
          <a:ext cx="8382000" cy="2438400"/>
        </p:xfrm>
        <a:graphic>
          <a:graphicData uri="http://schemas.openxmlformats.org/presentationml/2006/ole">
            <p:oleObj spid="_x0000_s75779" name="Document" r:id="rId16" imgW="5747426" imgH="2307743" progId="Word.Document.12">
              <p:embed/>
            </p:oleObj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042" name="Object 2"/>
          <p:cNvGraphicFramePr>
            <a:graphicFrameLocks noChangeAspect="1"/>
          </p:cNvGraphicFramePr>
          <p:nvPr/>
        </p:nvGraphicFramePr>
        <p:xfrm>
          <a:off x="381000" y="1447800"/>
          <a:ext cx="8305799" cy="4495800"/>
        </p:xfrm>
        <a:graphic>
          <a:graphicData uri="http://schemas.openxmlformats.org/presentationml/2006/ole">
            <p:oleObj spid="_x0000_s87042" name="Document" r:id="rId3" imgW="5747426" imgH="3808333" progId="Word.Document.12">
              <p:embed/>
            </p:oleObj>
          </a:graphicData>
        </a:graphic>
      </p:graphicFrame>
      <p:graphicFrame>
        <p:nvGraphicFramePr>
          <p:cNvPr id="87043" name="Object 3"/>
          <p:cNvGraphicFramePr>
            <a:graphicFrameLocks noChangeAspect="1"/>
          </p:cNvGraphicFramePr>
          <p:nvPr/>
        </p:nvGraphicFramePr>
        <p:xfrm>
          <a:off x="1295400" y="381000"/>
          <a:ext cx="7327900" cy="371475"/>
        </p:xfrm>
        <a:graphic>
          <a:graphicData uri="http://schemas.openxmlformats.org/presentationml/2006/ole">
            <p:oleObj spid="_x0000_s87043" name="Document" r:id="rId4" imgW="5785679" imgH="291841" progId="Word.Document.12">
              <p:embed/>
            </p:oleObj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457200" y="228600"/>
          <a:ext cx="8534400" cy="68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8066" name="Object 2"/>
          <p:cNvGraphicFramePr>
            <a:graphicFrameLocks noChangeAspect="1"/>
          </p:cNvGraphicFramePr>
          <p:nvPr/>
        </p:nvGraphicFramePr>
        <p:xfrm>
          <a:off x="457200" y="1676400"/>
          <a:ext cx="8382000" cy="762000"/>
        </p:xfrm>
        <a:graphic>
          <a:graphicData uri="http://schemas.openxmlformats.org/presentationml/2006/ole">
            <p:oleObj spid="_x0000_s88066" name="Document" r:id="rId7" imgW="5931628" imgH="702344" progId="Word.Document.12">
              <p:embed/>
            </p:oleObj>
          </a:graphicData>
        </a:graphic>
      </p:graphicFrame>
      <p:graphicFrame>
        <p:nvGraphicFramePr>
          <p:cNvPr id="10" name="Diagram 9"/>
          <p:cNvGraphicFramePr/>
          <p:nvPr/>
        </p:nvGraphicFramePr>
        <p:xfrm>
          <a:off x="2667000" y="990600"/>
          <a:ext cx="4267200" cy="53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8069" name="Object 5"/>
          <p:cNvGraphicFramePr>
            <a:graphicFrameLocks noChangeAspect="1"/>
          </p:cNvGraphicFramePr>
          <p:nvPr/>
        </p:nvGraphicFramePr>
        <p:xfrm>
          <a:off x="457200" y="3276600"/>
          <a:ext cx="8534400" cy="3124200"/>
        </p:xfrm>
        <a:graphic>
          <a:graphicData uri="http://schemas.openxmlformats.org/presentationml/2006/ole">
            <p:oleObj spid="_x0000_s88069" name="Document" r:id="rId12" imgW="5931628" imgH="2281808" progId="Word.Document.12">
              <p:embed/>
            </p:oleObj>
          </a:graphicData>
        </a:graphic>
      </p:graphicFrame>
      <p:graphicFrame>
        <p:nvGraphicFramePr>
          <p:cNvPr id="17" name="Diagram 16"/>
          <p:cNvGraphicFramePr/>
          <p:nvPr/>
        </p:nvGraphicFramePr>
        <p:xfrm>
          <a:off x="609600" y="2590800"/>
          <a:ext cx="8229600" cy="53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676400" y="57150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0" name="Object 2"/>
          <p:cNvGraphicFramePr>
            <a:graphicFrameLocks noChangeAspect="1"/>
          </p:cNvGraphicFramePr>
          <p:nvPr/>
        </p:nvGraphicFramePr>
        <p:xfrm>
          <a:off x="914400" y="1066800"/>
          <a:ext cx="8229600" cy="1397000"/>
        </p:xfrm>
        <a:graphic>
          <a:graphicData uri="http://schemas.openxmlformats.org/presentationml/2006/ole">
            <p:oleObj spid="_x0000_s89090" name="Document" r:id="rId3" imgW="5931628" imgH="1404688" progId="Word.Document.12">
              <p:embed/>
            </p:oleObj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762000" y="0"/>
          <a:ext cx="79248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838200" y="2438400"/>
          <a:ext cx="79248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9091" name="Object 3"/>
          <p:cNvGraphicFramePr>
            <a:graphicFrameLocks noChangeAspect="1"/>
          </p:cNvGraphicFramePr>
          <p:nvPr/>
        </p:nvGraphicFramePr>
        <p:xfrm>
          <a:off x="839788" y="3276601"/>
          <a:ext cx="8151812" cy="990600"/>
        </p:xfrm>
        <a:graphic>
          <a:graphicData uri="http://schemas.openxmlformats.org/presentationml/2006/ole">
            <p:oleObj spid="_x0000_s89091" name="Document" r:id="rId12" imgW="5931628" imgH="789912" progId="Word.Document.12">
              <p:embed/>
            </p:oleObj>
          </a:graphicData>
        </a:graphic>
      </p:graphicFrame>
      <p:graphicFrame>
        <p:nvGraphicFramePr>
          <p:cNvPr id="12" name="Diagram 11"/>
          <p:cNvGraphicFramePr/>
          <p:nvPr/>
        </p:nvGraphicFramePr>
        <p:xfrm>
          <a:off x="914400" y="4114800"/>
          <a:ext cx="7696200" cy="597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89092" name="Object 4"/>
          <p:cNvGraphicFramePr>
            <a:graphicFrameLocks noChangeAspect="1"/>
          </p:cNvGraphicFramePr>
          <p:nvPr/>
        </p:nvGraphicFramePr>
        <p:xfrm>
          <a:off x="914400" y="4806950"/>
          <a:ext cx="7847013" cy="1384300"/>
        </p:xfrm>
        <a:graphic>
          <a:graphicData uri="http://schemas.openxmlformats.org/presentationml/2006/ole">
            <p:oleObj spid="_x0000_s89092" name="Document" r:id="rId17" imgW="5931628" imgH="1053697" progId="Word.Document.12">
              <p:embed/>
            </p:oleObj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228600" y="0"/>
          <a:ext cx="89154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228600" y="1295400"/>
          <a:ext cx="89154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228600" y="762000"/>
          <a:ext cx="8763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152400" y="0"/>
          <a:ext cx="87630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1" y="2072640"/>
          <a:ext cx="8762999" cy="440436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91770"/>
                <a:gridCol w="1391770"/>
                <a:gridCol w="1841376"/>
                <a:gridCol w="937683"/>
                <a:gridCol w="1396253"/>
                <a:gridCol w="1804147"/>
              </a:tblGrid>
              <a:tr h="1189888"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Sanctioned Amount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Level(Status)</a:t>
                      </a:r>
                      <a:endParaRPr lang="en-US" dirty="0"/>
                    </a:p>
                  </a:txBody>
                  <a:tcPr/>
                </a:tc>
              </a:tr>
              <a:tr h="1189888">
                <a:tc>
                  <a:txBody>
                    <a:bodyPr/>
                    <a:lstStyle/>
                    <a:p>
                      <a:r>
                        <a:rPr lang="en-US" dirty="0" smtClean="0"/>
                        <a:t>1.Dr. </a:t>
                      </a:r>
                      <a:r>
                        <a:rPr lang="en-US" dirty="0" err="1" smtClean="0"/>
                        <a:t>Arun</a:t>
                      </a:r>
                      <a:r>
                        <a:rPr lang="en-US" dirty="0" smtClean="0"/>
                        <a:t> Kumar</a:t>
                      </a:r>
                    </a:p>
                    <a:p>
                      <a:r>
                        <a:rPr lang="en-US" dirty="0" smtClean="0"/>
                        <a:t>Nandi as PI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Minor Research </a:t>
                      </a:r>
                    </a:p>
                    <a:p>
                      <a:r>
                        <a:rPr lang="en-US" dirty="0" smtClean="0"/>
                        <a:t>Project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Rs. 80, 000/-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UGC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2009-10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National</a:t>
                      </a:r>
                    </a:p>
                    <a:p>
                      <a:r>
                        <a:rPr lang="en-US" dirty="0" smtClean="0"/>
                        <a:t>(Completed)</a:t>
                      </a:r>
                      <a:endParaRPr lang="en-US" dirty="0"/>
                    </a:p>
                  </a:txBody>
                  <a:tcPr/>
                </a:tc>
              </a:tr>
              <a:tr h="2024585">
                <a:tc>
                  <a:txBody>
                    <a:bodyPr/>
                    <a:lstStyle/>
                    <a:p>
                      <a:r>
                        <a:rPr lang="en-US" dirty="0" smtClean="0"/>
                        <a:t>2. Dr. </a:t>
                      </a:r>
                      <a:r>
                        <a:rPr lang="en-US" dirty="0" err="1" smtClean="0"/>
                        <a:t>Arun</a:t>
                      </a:r>
                      <a:r>
                        <a:rPr lang="en-US" dirty="0" smtClean="0"/>
                        <a:t> Kumar</a:t>
                      </a:r>
                    </a:p>
                    <a:p>
                      <a:r>
                        <a:rPr lang="en-US" dirty="0" smtClean="0"/>
                        <a:t>Nandi as Co-Project Director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Sponsored</a:t>
                      </a:r>
                    </a:p>
                    <a:p>
                      <a:r>
                        <a:rPr lang="en-US" dirty="0" smtClean="0"/>
                        <a:t>Research </a:t>
                      </a:r>
                    </a:p>
                    <a:p>
                      <a:r>
                        <a:rPr lang="en-US" dirty="0" smtClean="0"/>
                        <a:t>Project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Rs.18,00,000/-</a:t>
                      </a:r>
                    </a:p>
                    <a:p>
                      <a:r>
                        <a:rPr lang="en-US" dirty="0" smtClean="0"/>
                        <a:t>(F .</a:t>
                      </a:r>
                      <a:r>
                        <a:rPr lang="en-US" baseline="0" dirty="0" smtClean="0"/>
                        <a:t> No.G-32/2015-16/ICSSR/RPS dated: 3011.2015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ICSSR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2015-16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National</a:t>
                      </a:r>
                    </a:p>
                    <a:p>
                      <a:r>
                        <a:rPr lang="en-US" dirty="0" smtClean="0"/>
                        <a:t>(Approved)</a:t>
                      </a:r>
                    </a:p>
                    <a:p>
                      <a:r>
                        <a:rPr lang="en-US" dirty="0" smtClean="0"/>
                        <a:t>at</a:t>
                      </a:r>
                      <a:r>
                        <a:rPr lang="en-US" baseline="0" dirty="0" smtClean="0"/>
                        <a:t> West Bengal State University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457200" y="274638"/>
          <a:ext cx="8229600" cy="1782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133600"/>
          <a:ext cx="8153399" cy="4419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5451"/>
                <a:gridCol w="1852749"/>
                <a:gridCol w="1828800"/>
                <a:gridCol w="1676399"/>
              </a:tblGrid>
              <a:tr h="102564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Faculty</a:t>
                      </a:r>
                      <a:endParaRPr lang="en-US" sz="2400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Sanctioned</a:t>
                      </a:r>
                      <a:endParaRPr lang="en-US" sz="2400" b="1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Filled</a:t>
                      </a:r>
                      <a:endParaRPr lang="en-US" sz="2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Approved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02564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Assistant Professor</a:t>
                      </a:r>
                      <a:endParaRPr lang="en-US" sz="2400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4</a:t>
                      </a:r>
                      <a:endParaRPr lang="en-US" sz="24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</a:t>
                      </a:r>
                      <a:endParaRPr lang="en-US" sz="2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DPI,</a:t>
                      </a:r>
                      <a:r>
                        <a:rPr lang="en-US" sz="2400" b="1" baseline="0" dirty="0" smtClean="0"/>
                        <a:t> WB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102564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Part-time Lecturer</a:t>
                      </a:r>
                      <a:endParaRPr lang="en-US" sz="2400" b="1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</a:t>
                      </a:r>
                      <a:endParaRPr lang="en-US" sz="2400" b="1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</a:t>
                      </a:r>
                      <a:endParaRPr lang="en-US" sz="2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DPI,WB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134266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Guest Lecturer</a:t>
                      </a:r>
                      <a:endParaRPr lang="en-US" sz="24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4</a:t>
                      </a:r>
                      <a:endParaRPr lang="en-US" sz="2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College</a:t>
                      </a:r>
                    </a:p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/>
        </p:nvGraphicFramePr>
        <p:xfrm>
          <a:off x="323528" y="272842"/>
          <a:ext cx="7848872" cy="1174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3886200" y="3276600"/>
          <a:ext cx="51054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8077200" y="228600"/>
          <a:ext cx="863600" cy="1325563"/>
        </p:xfrm>
        <a:graphic>
          <a:graphicData uri="http://schemas.openxmlformats.org/presentationml/2006/ole">
            <p:oleObj spid="_x0000_s27650" r:id="rId8" imgW="1422724" imgH="2184898" progId="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800600" y="1752600"/>
            <a:ext cx="4343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Student-Teacher Ratio</a:t>
            </a:r>
            <a:r>
              <a:rPr lang="en-US" dirty="0" smtClean="0"/>
              <a:t>: </a:t>
            </a:r>
          </a:p>
          <a:p>
            <a:r>
              <a:rPr lang="en-US" dirty="0" smtClean="0"/>
              <a:t> </a:t>
            </a:r>
            <a:r>
              <a:rPr lang="en-US" sz="3200" dirty="0" err="1" smtClean="0"/>
              <a:t>i</a:t>
            </a:r>
            <a:r>
              <a:rPr lang="en-US" sz="3200" dirty="0" smtClean="0"/>
              <a:t>. 2014-15(</a:t>
            </a:r>
            <a:r>
              <a:rPr lang="en-US" sz="3200" dirty="0" err="1" smtClean="0"/>
              <a:t>Hons</a:t>
            </a:r>
            <a:r>
              <a:rPr lang="en-US" sz="3200" dirty="0" smtClean="0"/>
              <a:t> Course) 8:1</a:t>
            </a:r>
          </a:p>
          <a:p>
            <a:r>
              <a:rPr lang="en-US" sz="3200" dirty="0" smtClean="0"/>
              <a:t>ii. 2015-16(</a:t>
            </a:r>
            <a:r>
              <a:rPr lang="en-US" sz="3200" dirty="0" err="1" smtClean="0"/>
              <a:t>Hons</a:t>
            </a:r>
            <a:r>
              <a:rPr lang="en-US" sz="3200" dirty="0" smtClean="0"/>
              <a:t> Course) 11:1</a:t>
            </a:r>
          </a:p>
          <a:p>
            <a:r>
              <a:rPr lang="en-US" sz="3200" dirty="0" smtClean="0"/>
              <a:t>iii. 2016-17 (</a:t>
            </a:r>
            <a:r>
              <a:rPr lang="en-US" sz="3200" dirty="0" err="1" smtClean="0"/>
              <a:t>Hons</a:t>
            </a:r>
            <a:r>
              <a:rPr lang="en-US" sz="3200" dirty="0" smtClean="0"/>
              <a:t> Course) 9:1</a:t>
            </a:r>
            <a:endParaRPr lang="en-US" sz="3200" dirty="0"/>
          </a:p>
        </p:txBody>
      </p:sp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228600" y="1524000"/>
          <a:ext cx="4468801" cy="4953000"/>
        </p:xfrm>
        <a:graphic>
          <a:graphicData uri="http://schemas.openxmlformats.org/presentationml/2006/ole">
            <p:oleObj spid="_x0000_s27651" name="Slide" r:id="rId9" imgW="4570348" imgH="3427397" progId="PowerPoint.Slide.12">
              <p:embed/>
            </p:oleObj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381000" y="0"/>
          <a:ext cx="85344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DSC058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1371600"/>
            <a:ext cx="8610600" cy="5257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0" y="274638"/>
          <a:ext cx="8915400" cy="1630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3400" y="1828800"/>
            <a:ext cx="8227640" cy="464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1. YEAR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OF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ESTABLISHMENT:-</a:t>
            </a:r>
            <a:endParaRPr lang="en-IN" sz="3200" dirty="0">
              <a:solidFill>
                <a:srgbClr val="FF0000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 </a:t>
            </a:r>
            <a:endParaRPr lang="en-IN" sz="3200" dirty="0">
              <a:solidFill>
                <a:srgbClr val="FF0000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	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a. General 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Course:                      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1972</a:t>
            </a:r>
            <a:endParaRPr lang="en-IN" sz="3200" dirty="0">
              <a:solidFill>
                <a:srgbClr val="0033CC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	b.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Honours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Course:    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                 1995</a:t>
            </a:r>
            <a:endParaRPr lang="en-IN" sz="3200" dirty="0">
              <a:solidFill>
                <a:srgbClr val="0033CC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 </a:t>
            </a:r>
            <a:endParaRPr lang="en-IN" sz="3200" dirty="0">
              <a:solidFill>
                <a:srgbClr val="0033CC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2. NAME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OF THE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PROGRAMME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&amp;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COURSES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OFFERED:-</a:t>
            </a:r>
            <a:endParaRPr lang="en-US" sz="3200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457200" lvl="6" indent="-457200">
              <a:buAutoNum type="alphaLcParenR"/>
            </a:pP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B.A/ B. Sc 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Honours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and </a:t>
            </a:r>
          </a:p>
          <a:p>
            <a:pPr marL="457200" lvl="6" indent="-457200">
              <a:buAutoNum type="alphaLcParenR"/>
            </a:pP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General Course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107504" y="0"/>
          <a:ext cx="8731696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304800" y="1295400"/>
          <a:ext cx="8686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609600" y="228600"/>
          <a:ext cx="79248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533400" y="1371600"/>
          <a:ext cx="83058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457200" y="1524000"/>
          <a:ext cx="8382000" cy="5334000"/>
        </p:xfrm>
        <a:graphic>
          <a:graphicData uri="http://schemas.openxmlformats.org/presentationml/2006/ole">
            <p:oleObj spid="_x0000_s65538" name="Slide" r:id="rId3" imgW="4570348" imgH="3427397" progId="PowerPoint.Slide.12">
              <p:embed/>
            </p:oleObj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381000" y="381000"/>
          <a:ext cx="83820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58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143000"/>
            <a:ext cx="4191000" cy="5334000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/>
        </p:nvGraphicFramePr>
        <p:xfrm>
          <a:off x="533400" y="228600"/>
          <a:ext cx="86106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DSC0588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8200" y="1066800"/>
            <a:ext cx="4267200" cy="54864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3" name="Object 1"/>
          <p:cNvGraphicFramePr>
            <a:graphicFrameLocks noChangeAspect="1"/>
          </p:cNvGraphicFramePr>
          <p:nvPr/>
        </p:nvGraphicFramePr>
        <p:xfrm>
          <a:off x="457200" y="1447800"/>
          <a:ext cx="8001000" cy="5257800"/>
        </p:xfrm>
        <a:graphic>
          <a:graphicData uri="http://schemas.openxmlformats.org/presentationml/2006/ole">
            <p:oleObj spid="_x0000_s69633" name="Slide" r:id="rId3" imgW="4570348" imgH="3427397" progId="PowerPoint.Slide.12">
              <p:embed/>
            </p:oleObj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0" y="0"/>
          <a:ext cx="891540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533400" y="304800"/>
          <a:ext cx="80772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DSC059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1524000"/>
            <a:ext cx="8534400" cy="4953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609600" y="762000"/>
          <a:ext cx="83058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19200" y="2133600"/>
            <a:ext cx="426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381000" y="152400"/>
          <a:ext cx="8458200" cy="68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Picture 7" descr="IMG_20161125_14112242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" y="1905000"/>
            <a:ext cx="8534400" cy="4495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61125_1411446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838200"/>
            <a:ext cx="8458200" cy="5791200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/>
        </p:nvGraphicFramePr>
        <p:xfrm>
          <a:off x="2438400" y="304800"/>
          <a:ext cx="5334000" cy="38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61125_1431171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066800"/>
            <a:ext cx="8534400" cy="5257800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/>
        </p:nvGraphicFramePr>
        <p:xfrm>
          <a:off x="914400" y="228600"/>
          <a:ext cx="7772400" cy="597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61125_1433377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8382000" cy="6096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8153400" y="152400"/>
          <a:ext cx="863600" cy="1325563"/>
        </p:xfrm>
        <a:graphic>
          <a:graphicData uri="http://schemas.openxmlformats.org/presentationml/2006/ole">
            <p:oleObj spid="_x0000_s17410" r:id="rId3" imgW="1422724" imgH="2184898" progId="">
              <p:embed/>
            </p:oleObj>
          </a:graphicData>
        </a:graphic>
      </p:graphicFrame>
      <p:graphicFrame>
        <p:nvGraphicFramePr>
          <p:cNvPr id="10" name="Diagram 9"/>
          <p:cNvGraphicFramePr/>
          <p:nvPr/>
        </p:nvGraphicFramePr>
        <p:xfrm>
          <a:off x="304800" y="1447800"/>
          <a:ext cx="85344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Diagram 11"/>
          <p:cNvGraphicFramePr/>
          <p:nvPr/>
        </p:nvGraphicFramePr>
        <p:xfrm>
          <a:off x="609600" y="304800"/>
          <a:ext cx="73152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457200" y="0"/>
          <a:ext cx="8229600" cy="167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752600"/>
          <a:ext cx="8686800" cy="4800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4343400"/>
              </a:tblGrid>
              <a:tr h="55812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Students Progression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Against %  Enrolled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55812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UG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to PG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100% (approx)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55812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PG to M. Phil.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Nil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5812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PG to Ph.D.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Nil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4702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Ph.D. to Post-Doctoral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Nil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1395299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Employed: </a:t>
                      </a:r>
                    </a:p>
                    <a:p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Campus Selection </a:t>
                      </a:r>
                    </a:p>
                    <a:p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Other than campus recruitment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See Next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Slide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812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Entrepreneurship/Self-employed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Nil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381000" y="304800"/>
          <a:ext cx="83058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1000" y="2133599"/>
          <a:ext cx="8229600" cy="4583828"/>
        </p:xfrm>
        <a:graphic>
          <a:graphicData uri="http://schemas.openxmlformats.org/drawingml/2006/table">
            <a:tbl>
              <a:tblPr/>
              <a:tblGrid>
                <a:gridCol w="2406904"/>
                <a:gridCol w="1715909"/>
                <a:gridCol w="2779116"/>
                <a:gridCol w="1327671"/>
              </a:tblGrid>
              <a:tr h="50181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NAME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HIGHEST DEGREE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WORKING PLACE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REMARKS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2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DR AMIT BHANDARI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PH.D, KU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ASST. PROF.RBC COLLEGE 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PH.D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2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DR.ABHIJIT BRAMBHACHARI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PH.D, KU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ASST. PROF, KANDI RAJ COLLEGE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NET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8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SEJUTI GUPTA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M.A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ASST. PROF. CHANDANNAGAR GOVT COLLEGE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NET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2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LABANYA PAL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M.A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ASST. PROF, BOLPUR COLLEGE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NET, SLET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0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RANADHIR DEY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M.A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PART-TIME LECTURER KALYANI COLLEGE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PH.D SCHOLAR,BU</a:t>
                      </a:r>
                      <a:endParaRPr lang="en-US" sz="18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/>
        </p:nvGraphicFramePr>
        <p:xfrm>
          <a:off x="533400" y="0"/>
          <a:ext cx="7832104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2529" name="Object 1"/>
          <p:cNvGraphicFramePr>
            <a:graphicFrameLocks noChangeAspect="1"/>
          </p:cNvGraphicFramePr>
          <p:nvPr/>
        </p:nvGraphicFramePr>
        <p:xfrm>
          <a:off x="8077200" y="228600"/>
          <a:ext cx="863600" cy="1325563"/>
        </p:xfrm>
        <a:graphic>
          <a:graphicData uri="http://schemas.openxmlformats.org/presentationml/2006/ole">
            <p:oleObj spid="_x0000_s22529" r:id="rId7" imgW="1422724" imgH="2184898" progId="">
              <p:embed/>
            </p:oleObj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314325" y="1971675"/>
          <a:ext cx="8458200" cy="3286125"/>
        </p:xfrm>
        <a:graphic>
          <a:graphicData uri="http://schemas.openxmlformats.org/presentationml/2006/ole">
            <p:oleObj spid="_x0000_s22531" name="Worksheet" r:id="rId8" imgW="4972016" imgH="1914457" progId="Excel.Sheet.12">
              <p:embed/>
            </p:oleObj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2954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838200" y="228600"/>
          <a:ext cx="71628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66800" y="16764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228600" y="1295400"/>
          <a:ext cx="87630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304800" y="533400"/>
          <a:ext cx="88392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Diagram 3"/>
          <p:cNvGraphicFramePr/>
          <p:nvPr/>
        </p:nvGraphicFramePr>
        <p:xfrm>
          <a:off x="838200" y="0"/>
          <a:ext cx="7696200" cy="674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381000" y="838200"/>
          <a:ext cx="85344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838200" y="0"/>
          <a:ext cx="80010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533400" y="228600"/>
          <a:ext cx="8229600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/>
          <p:cNvGraphicFramePr/>
          <p:nvPr/>
        </p:nvGraphicFramePr>
        <p:xfrm>
          <a:off x="457200" y="1219200"/>
          <a:ext cx="85344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371600" y="304800"/>
          <a:ext cx="6096000" cy="750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304800" y="1143000"/>
          <a:ext cx="8839200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1295400" y="2362200"/>
          <a:ext cx="7315200" cy="838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8" name="Diagram 7"/>
          <p:cNvGraphicFramePr/>
          <p:nvPr/>
        </p:nvGraphicFramePr>
        <p:xfrm>
          <a:off x="1600200" y="5105400"/>
          <a:ext cx="6781800" cy="751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1" name="Diagram 10"/>
          <p:cNvGraphicFramePr/>
          <p:nvPr/>
        </p:nvGraphicFramePr>
        <p:xfrm>
          <a:off x="0" y="3200400"/>
          <a:ext cx="89916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304800" y="0"/>
          <a:ext cx="80772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381000" y="1295400"/>
          <a:ext cx="85344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8077200" y="228600"/>
          <a:ext cx="863600" cy="1325563"/>
        </p:xfrm>
        <a:graphic>
          <a:graphicData uri="http://schemas.openxmlformats.org/presentationml/2006/ole">
            <p:oleObj spid="_x0000_s32771" r:id="rId3" imgW="1422724" imgH="2184898" progId="">
              <p:embed/>
            </p:oleObj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381000" y="228600"/>
          <a:ext cx="830580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304800" y="1219200"/>
          <a:ext cx="86868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381000" y="152401"/>
          <a:ext cx="8610600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533400" y="1"/>
          <a:ext cx="82296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/>
        </p:nvGraphicFramePr>
        <p:xfrm>
          <a:off x="152400" y="990600"/>
          <a:ext cx="8915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152400" y="5334000"/>
          <a:ext cx="8991600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228600" y="0"/>
          <a:ext cx="89154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72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buNone/>
            </a:pPr>
            <a:r>
              <a:rPr lang="en-US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a. Mathematics</a:t>
            </a:r>
          </a:p>
          <a:p>
            <a:pPr>
              <a:buNone/>
            </a:pPr>
            <a:r>
              <a:rPr lang="en-US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b. Statistics</a:t>
            </a:r>
          </a:p>
          <a:p>
            <a:pPr>
              <a:buNone/>
            </a:pPr>
            <a:r>
              <a:rPr lang="en-US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c. Computer Science</a:t>
            </a:r>
          </a:p>
          <a:p>
            <a:pPr>
              <a:buNone/>
            </a:pPr>
            <a:r>
              <a:rPr lang="en-US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d. Political Science </a:t>
            </a:r>
          </a:p>
          <a:p>
            <a:pPr>
              <a:buNone/>
            </a:pPr>
            <a:r>
              <a:rPr lang="en-US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e. </a:t>
            </a:r>
            <a:r>
              <a:rPr lang="en-US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History</a:t>
            </a:r>
            <a:endParaRPr lang="en-US" b="1" dirty="0" smtClean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en-US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f.  Geography </a:t>
            </a:r>
            <a:r>
              <a:rPr lang="en-US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 </a:t>
            </a:r>
            <a:endParaRPr lang="en-US" b="1" dirty="0" smtClean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en-US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g. Commerce</a:t>
            </a:r>
            <a:endParaRPr lang="en-IN" b="1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241176" y="274638"/>
          <a:ext cx="8003232" cy="1173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304800" y="2057400"/>
          <a:ext cx="8610600" cy="230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8077200" y="228600"/>
          <a:ext cx="863600" cy="1325563"/>
        </p:xfrm>
        <a:graphic>
          <a:graphicData uri="http://schemas.openxmlformats.org/presentationml/2006/ole">
            <p:oleObj spid="_x0000_s18434" r:id="rId11" imgW="1422724" imgH="2184898" progId="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81200" y="1676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At the time of SSR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submission :-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38862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present:-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Diagram 11"/>
          <p:cNvGraphicFramePr/>
          <p:nvPr/>
        </p:nvGraphicFramePr>
        <p:xfrm>
          <a:off x="457200" y="4495800"/>
          <a:ext cx="84582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457200" y="152400"/>
          <a:ext cx="82296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38100" y="1285875"/>
          <a:ext cx="9153525" cy="7629525"/>
        </p:xfrm>
        <a:graphic>
          <a:graphicData uri="http://schemas.openxmlformats.org/presentationml/2006/ole">
            <p:oleObj spid="_x0000_s52227" name="Document" r:id="rId7" imgW="5872291" imgH="4744673" progId="Word.Document.12">
              <p:embed/>
            </p:oleObj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13716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53252" name="Object 4"/>
          <p:cNvGraphicFramePr>
            <a:graphicFrameLocks noChangeAspect="1"/>
          </p:cNvGraphicFramePr>
          <p:nvPr/>
        </p:nvGraphicFramePr>
        <p:xfrm>
          <a:off x="381000" y="1676401"/>
          <a:ext cx="8382000" cy="4571999"/>
        </p:xfrm>
        <a:graphic>
          <a:graphicData uri="http://schemas.openxmlformats.org/presentationml/2006/ole">
            <p:oleObj spid="_x0000_s53252" name="Worksheet" r:id="rId4" imgW="5657985" imgH="2419440" progId="Excel.Sheet.12">
              <p:embed/>
            </p:oleObj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1143000" y="228600"/>
          <a:ext cx="7391400" cy="1244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1608</TotalTime>
  <Words>847</Words>
  <Application>Microsoft Office PowerPoint</Application>
  <PresentationFormat>On-screen Show (4:3)</PresentationFormat>
  <Paragraphs>230</Paragraphs>
  <Slides>39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Trek</vt:lpstr>
      <vt:lpstr>Slide</vt:lpstr>
      <vt:lpstr>Microsoft Office Word Document</vt:lpstr>
      <vt:lpstr>Worksheet</vt:lpstr>
      <vt:lpstr>Document</vt:lpstr>
      <vt:lpstr>Microsoft Office Excel Worksheet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Hearty Welcome  to the NAAC PEER TEAM MEMBERS BY THE DEPARTMENT OF CHEMISTRY</dc:title>
  <dc:creator>Saikat</dc:creator>
  <cp:lastModifiedBy>NKM</cp:lastModifiedBy>
  <cp:revision>110</cp:revision>
  <dcterms:created xsi:type="dcterms:W3CDTF">2016-07-13T03:58:25Z</dcterms:created>
  <dcterms:modified xsi:type="dcterms:W3CDTF">2016-11-28T15:05:18Z</dcterms:modified>
</cp:coreProperties>
</file>